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1"/>
  </p:notesMasterIdLst>
  <p:sldIdLst>
    <p:sldId id="256" r:id="rId2"/>
    <p:sldId id="258" r:id="rId3"/>
    <p:sldId id="259" r:id="rId4"/>
    <p:sldId id="261" r:id="rId5"/>
    <p:sldId id="257" r:id="rId6"/>
    <p:sldId id="262" r:id="rId7"/>
    <p:sldId id="263" r:id="rId8"/>
    <p:sldId id="265" r:id="rId9"/>
    <p:sldId id="266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49" autoAdjust="0"/>
    <p:restoredTop sz="94660"/>
  </p:normalViewPr>
  <p:slideViewPr>
    <p:cSldViewPr>
      <p:cViewPr varScale="1">
        <p:scale>
          <a:sx n="50" d="100"/>
          <a:sy n="50" d="100"/>
        </p:scale>
        <p:origin x="-128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2EA4C8-27B4-4BA8-AF12-D0207D2AE179}" type="datetimeFigureOut">
              <a:rPr lang="sk-SK" smtClean="0"/>
              <a:pPr/>
              <a:t>29. 5. 2012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AEACC-8E4A-40B6-982F-022943163A82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AEACC-8E4A-40B6-982F-022943163A82}" type="slidenum">
              <a:rPr lang="sk-SK" smtClean="0"/>
              <a:pPr/>
              <a:t>1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AEACC-8E4A-40B6-982F-022943163A82}" type="slidenum">
              <a:rPr lang="sk-SK" smtClean="0"/>
              <a:pPr/>
              <a:t>3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16" name="Zástupný symbol dátum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87538-913E-4D8F-A801-928083C87631}" type="datetimeFigureOut">
              <a:rPr lang="sk-SK" smtClean="0"/>
              <a:pPr/>
              <a:t>29. 5. 2012</a:t>
            </a:fld>
            <a:endParaRPr lang="sk-SK"/>
          </a:p>
        </p:txBody>
      </p:sp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873012B-D18A-4250-AF16-A0EB056FF4B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87538-913E-4D8F-A801-928083C87631}" type="datetimeFigureOut">
              <a:rPr lang="sk-SK" smtClean="0"/>
              <a:pPr/>
              <a:t>29. 5. 2012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3012B-D18A-4250-AF16-A0EB056FF4B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87538-913E-4D8F-A801-928083C87631}" type="datetimeFigureOut">
              <a:rPr lang="sk-SK" smtClean="0"/>
              <a:pPr/>
              <a:t>29. 5. 2012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3012B-D18A-4250-AF16-A0EB056FF4B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7" name="Zástupný symbol obsah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87538-913E-4D8F-A801-928083C87631}" type="datetimeFigureOut">
              <a:rPr lang="sk-SK" smtClean="0"/>
              <a:pPr/>
              <a:t>29. 5. 2012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873012B-D18A-4250-AF16-A0EB056FF4B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9" name="Zástupný symbol dátum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87538-913E-4D8F-A801-928083C87631}" type="datetimeFigureOut">
              <a:rPr lang="sk-SK" smtClean="0"/>
              <a:pPr/>
              <a:t>29. 5. 2012</a:t>
            </a:fld>
            <a:endParaRPr lang="sk-SK"/>
          </a:p>
        </p:txBody>
      </p:sp>
      <p:sp>
        <p:nvSpPr>
          <p:cNvPr id="11" name="Zástupný symbol päty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3012B-D18A-4250-AF16-A0EB056FF4B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87538-913E-4D8F-A801-928083C87631}" type="datetimeFigureOut">
              <a:rPr lang="sk-SK" smtClean="0"/>
              <a:pPr/>
              <a:t>29. 5. 2012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3012B-D18A-4250-AF16-A0EB056FF4B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25" name="Zástupný symbol tex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8" name="Zástupný symbol obsah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87538-913E-4D8F-A801-928083C87631}" type="datetimeFigureOut">
              <a:rPr lang="sk-SK" smtClean="0"/>
              <a:pPr/>
              <a:t>29. 5. 2012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873012B-D18A-4250-AF16-A0EB056FF4B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87538-913E-4D8F-A801-928083C87631}" type="datetimeFigureOut">
              <a:rPr lang="sk-SK" smtClean="0"/>
              <a:pPr/>
              <a:t>29. 5. 2012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3012B-D18A-4250-AF16-A0EB056FF4B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87538-913E-4D8F-A801-928083C87631}" type="datetimeFigureOut">
              <a:rPr lang="sk-SK" smtClean="0"/>
              <a:pPr/>
              <a:t>29. 5. 2012</a:t>
            </a:fld>
            <a:endParaRPr lang="sk-SK"/>
          </a:p>
        </p:txBody>
      </p:sp>
      <p:sp>
        <p:nvSpPr>
          <p:cNvPr id="24" name="Zástupný symbol päty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3012B-D18A-4250-AF16-A0EB056FF4B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87538-913E-4D8F-A801-928083C87631}" type="datetimeFigureOut">
              <a:rPr lang="sk-SK" smtClean="0"/>
              <a:pPr/>
              <a:t>29. 5. 2012</a:t>
            </a:fld>
            <a:endParaRPr lang="sk-SK"/>
          </a:p>
        </p:txBody>
      </p:sp>
      <p:sp>
        <p:nvSpPr>
          <p:cNvPr id="29" name="Zástupný symbol päty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3012B-D18A-4250-AF16-A0EB056FF4B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obrázka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87538-913E-4D8F-A801-928083C87631}" type="datetimeFigureOut">
              <a:rPr lang="sk-SK" smtClean="0"/>
              <a:pPr/>
              <a:t>29. 5. 2012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3012B-D18A-4250-AF16-A0EB056FF4B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tex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1" name="Zástupný symbol dátum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1D87538-913E-4D8F-A801-928083C87631}" type="datetimeFigureOut">
              <a:rPr lang="sk-SK" smtClean="0"/>
              <a:pPr/>
              <a:t>29. 5. 2012</a:t>
            </a:fld>
            <a:endParaRPr lang="sk-SK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873012B-D18A-4250-AF16-A0EB056FF4B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nadpi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fad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flagstaffshuttle.net/images/GC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553744"/>
            <a:ext cx="3072341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http://d30mmglg94tqnw.cloudfront.net/wp-content/plugins/magic-gallery/uploads/14/Salto%20Angel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73016"/>
            <a:ext cx="2325595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http://d30mmglg94tqnw.cloudfront.net/wp-content/plugins/magic-gallery/uploads/8/1.jpe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2060848"/>
            <a:ext cx="3369080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4" name="Picture 12" descr="http://2.bp.blogspot.com/_qU4p6Hg_DFA/TNloTzkvi9I/AAAAAAAACDU/92ESL2H-pog/s1600/Busch+Gardens+Of+Florida%252C+USA+%25285%25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1340768"/>
            <a:ext cx="3081273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Obdĺžnik 8"/>
          <p:cNvSpPr/>
          <p:nvPr/>
        </p:nvSpPr>
        <p:spPr>
          <a:xfrm>
            <a:off x="683568" y="0"/>
            <a:ext cx="78339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Mojich sedem divov sveta</a:t>
            </a:r>
            <a:endParaRPr lang="sk-SK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086" name="Picture 14" descr="http://img.ahaonline.cz/img/18/full/1073578_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2276872"/>
            <a:ext cx="2913863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8" name="Picture 16" descr="http://abestworld.com/wp-content/uploads/2012/03/Great-Barrier-Reef-Island-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1" y="805118"/>
            <a:ext cx="2448272" cy="1836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 descr="http://www.to-hawaii.com/kauai/attractions/images/kalalautrail/kalalau_trail_kauai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89966" y="4293096"/>
            <a:ext cx="3518959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427984" y="1556792"/>
            <a:ext cx="4716016" cy="4709160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sk-SK" dirty="0" err="1" smtClean="0"/>
              <a:t>Busch</a:t>
            </a:r>
            <a:r>
              <a:rPr lang="sk-SK" dirty="0" smtClean="0"/>
              <a:t> </a:t>
            </a:r>
            <a:r>
              <a:rPr lang="sk-SK" dirty="0" err="1" smtClean="0"/>
              <a:t>Gardens</a:t>
            </a:r>
            <a:r>
              <a:rPr lang="sk-SK" dirty="0" smtClean="0"/>
              <a:t> je to           zábavný park v meste </a:t>
            </a:r>
            <a:r>
              <a:rPr lang="sk-SK" dirty="0" err="1" smtClean="0"/>
              <a:t>Tampa</a:t>
            </a:r>
            <a:r>
              <a:rPr lang="sk-SK" dirty="0" smtClean="0"/>
              <a:t> </a:t>
            </a:r>
            <a:r>
              <a:rPr lang="sk-SK" dirty="0" err="1" smtClean="0"/>
              <a:t>Bay</a:t>
            </a:r>
            <a:r>
              <a:rPr lang="sk-SK" dirty="0" smtClean="0"/>
              <a:t> v štáte Florida.     </a:t>
            </a:r>
            <a:endParaRPr lang="sk-SK" dirty="0"/>
          </a:p>
        </p:txBody>
      </p:sp>
      <p:pic>
        <p:nvPicPr>
          <p:cNvPr id="1026" name="Picture 2" descr="http://t3.gstatic.com/images?q=tbn:ANd9GcTRK4KT8kvVfFoXnNEU-q5TWlEr2EGqoEQz5hj4I0I1AQuIcwhld6WM4Nv4t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4235102" cy="2869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bdĺžnik 4"/>
          <p:cNvSpPr/>
          <p:nvPr/>
        </p:nvSpPr>
        <p:spPr>
          <a:xfrm>
            <a:off x="467544" y="188640"/>
            <a:ext cx="45272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Busch</a:t>
            </a:r>
            <a:r>
              <a:rPr lang="sk-SK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sk-SK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gardens</a:t>
            </a:r>
            <a:endParaRPr lang="sk-SK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124" name="Picture 4" descr="http://travel-destination.net/news/wp-content/uploads/110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76872"/>
            <a:ext cx="4416491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http://1.bp.blogspot.com/-ScPAmtB9jrM/Tb7eKJlpCzI/AAAAAAAAAUs/hidtS2RD-_Y/s1600/1858199-Action_ride_in_Busch_Gardens-Tamp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276872"/>
            <a:ext cx="4248472" cy="3186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9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556792"/>
            <a:ext cx="5960840" cy="4709160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sk-SK" b="1" dirty="0" smtClean="0"/>
              <a:t>Veľký kaňon</a:t>
            </a:r>
            <a:r>
              <a:rPr lang="sk-SK" dirty="0" smtClean="0"/>
              <a:t> je najznámejšia a najväčšia úžina tvorená riekou Colorado v severnej Arizone v Spojených štátoch.</a:t>
            </a:r>
            <a:endParaRPr lang="sk-SK" dirty="0"/>
          </a:p>
        </p:txBody>
      </p:sp>
      <p:pic>
        <p:nvPicPr>
          <p:cNvPr id="16386" name="Picture 2" descr="http://blog.aapg.org/learn/wp-content/uploads/2012/03/bryce-canyon-national-park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196752"/>
            <a:ext cx="3203848" cy="3939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bdĺžnik 4"/>
          <p:cNvSpPr/>
          <p:nvPr/>
        </p:nvSpPr>
        <p:spPr>
          <a:xfrm>
            <a:off x="755576" y="188640"/>
            <a:ext cx="42958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Grand </a:t>
            </a:r>
            <a:r>
              <a:rPr lang="sk-SK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Canyon</a:t>
            </a:r>
            <a:endParaRPr lang="sk-SK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9218" name="Picture 2" descr="http://ecestovatel.sk/wp-content/uploads/2011/06/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132856"/>
            <a:ext cx="3465959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http://www.deshow.net/d/file/travel/2009-09/arizona-grand-canyon-703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573016"/>
            <a:ext cx="3936437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Picture 6" descr="http://us-nature.com/wp-content/uploads/2011/07/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2204864"/>
            <a:ext cx="3360373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9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000"/>
                            </p:stCondLst>
                            <p:childTnLst>
                              <p:par>
                                <p:cTn id="35" presetID="29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0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196752"/>
            <a:ext cx="4644008" cy="5661248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sk-SK" dirty="0" err="1" smtClean="0"/>
              <a:t>Angelov</a:t>
            </a:r>
            <a:r>
              <a:rPr lang="sk-SK" dirty="0" smtClean="0"/>
              <a:t> vodopád je najvyšší vodopád na svete.</a:t>
            </a:r>
            <a:endParaRPr lang="sk-SK" dirty="0"/>
          </a:p>
        </p:txBody>
      </p:sp>
      <p:pic>
        <p:nvPicPr>
          <p:cNvPr id="58370" name="Picture 2" descr="http://www.vuelaviajes.com/wp-content/2008/12/salto-angel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196752"/>
            <a:ext cx="4283968" cy="3171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bdĺžnik 4"/>
          <p:cNvSpPr/>
          <p:nvPr/>
        </p:nvSpPr>
        <p:spPr>
          <a:xfrm>
            <a:off x="539552" y="188640"/>
            <a:ext cx="3450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Salto </a:t>
            </a:r>
            <a:r>
              <a:rPr lang="sk-SK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Ángel</a:t>
            </a:r>
            <a:endParaRPr lang="sk-SK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170" name="Picture 2" descr="http://www.mdig.com.br/imagens/paisagens/st_angel_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196752"/>
            <a:ext cx="3333750" cy="5029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Venezuela Angel Fall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196752"/>
            <a:ext cx="3249674" cy="35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http://www.autana.org/Images/Angel-Kamarata/Angel-Kam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1412776"/>
            <a:ext cx="28575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6" name="Picture 8" descr="http://inspiriomag.com/wp-content/uploads/2012/05/salto-angel-ho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2348880"/>
            <a:ext cx="5724635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9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000"/>
                            </p:stCondLst>
                            <p:childTnLst>
                              <p:par>
                                <p:cTn id="35" presetID="29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0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0"/>
                            </p:stCondLst>
                            <p:childTnLst>
                              <p:par>
                                <p:cTn id="47" presetID="29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000"/>
                            </p:stCondLst>
                            <p:childTnLst>
                              <p:par>
                                <p:cTn id="5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196752"/>
            <a:ext cx="4283968" cy="4709160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sk-SK" dirty="0" smtClean="0"/>
              <a:t> Ha </a:t>
            </a:r>
            <a:r>
              <a:rPr lang="sk-SK" dirty="0" err="1" smtClean="0"/>
              <a:t>Long</a:t>
            </a:r>
            <a:r>
              <a:rPr lang="sk-SK" dirty="0" smtClean="0"/>
              <a:t>  je zátoka  vo Vietname v  </a:t>
            </a:r>
            <a:r>
              <a:rPr lang="sk-SK" dirty="0" err="1" smtClean="0"/>
              <a:t>Tonkinskom</a:t>
            </a:r>
            <a:r>
              <a:rPr lang="sk-SK" dirty="0" smtClean="0"/>
              <a:t> zálive.</a:t>
            </a:r>
            <a:endParaRPr lang="sk-SK" dirty="0"/>
          </a:p>
        </p:txBody>
      </p:sp>
      <p:pic>
        <p:nvPicPr>
          <p:cNvPr id="2050" name="Picture 2" descr="http://d30mmglg94tqnw.cloudfront.net/wp-content/plugins/magic-gallery/uploads/8/2.jpe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412776"/>
            <a:ext cx="4343225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bdĺžnik 5"/>
          <p:cNvSpPr/>
          <p:nvPr/>
        </p:nvSpPr>
        <p:spPr>
          <a:xfrm>
            <a:off x="683568" y="260648"/>
            <a:ext cx="27590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Ha </a:t>
            </a:r>
            <a:r>
              <a:rPr lang="sk-SK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Long</a:t>
            </a:r>
            <a:r>
              <a:rPr lang="sk-SK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endParaRPr lang="sk-SK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6146" name="Picture 2" descr="http://www.travelvietnam.cc/Upload/Tour/104200821846_EmeraudeCruise-HaLongBayTourHalongB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068960"/>
            <a:ext cx="5066928" cy="3166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http://www.vietnamtourism.com/disan/en/uploads/images/2010/Vinh_HaLong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71392" y="2636912"/>
            <a:ext cx="5472608" cy="3634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http://www.enjoytravelvietnam.com/Upload/Tour/204201294453_halong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3140968"/>
            <a:ext cx="4762500" cy="3105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2" name="Picture 8" descr="http://api.ning.com/files/Z1v36mYeQ*FsSr6ZtltGbXq0UBkoD4Tz57Gkod6lW8latsm2Xt3zPI14Tv1s3KNZuMNBzzN9wd7KClRgKOJsyzvSGmm-fxT9/Halong_bay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2708920"/>
            <a:ext cx="6000750" cy="3952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9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000"/>
                            </p:stCondLst>
                            <p:childTnLst>
                              <p:par>
                                <p:cTn id="35" presetID="29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0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0"/>
                            </p:stCondLst>
                            <p:childTnLst>
                              <p:par>
                                <p:cTn id="47" presetID="29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000"/>
                            </p:stCondLst>
                            <p:childTnLst>
                              <p:par>
                                <p:cTn id="5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268760"/>
            <a:ext cx="5940152" cy="5589240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sk-SK" dirty="0" err="1" smtClean="0"/>
              <a:t>Čedžu</a:t>
            </a:r>
            <a:r>
              <a:rPr lang="sk-SK" dirty="0" smtClean="0"/>
              <a:t> je  najväčší kórejský ostrov, ležiaci približne 85 km od južného pobrežia Južnej Kórey.</a:t>
            </a:r>
            <a:endParaRPr lang="sk-SK" dirty="0"/>
          </a:p>
        </p:txBody>
      </p:sp>
      <p:pic>
        <p:nvPicPr>
          <p:cNvPr id="60418" name="Picture 2" descr="http://img.cas.sk/img/4/gallery/1073552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420888"/>
            <a:ext cx="4306127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bdĺžnik 4"/>
          <p:cNvSpPr/>
          <p:nvPr/>
        </p:nvSpPr>
        <p:spPr>
          <a:xfrm>
            <a:off x="683568" y="188640"/>
            <a:ext cx="41854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Ostrov </a:t>
            </a:r>
            <a:r>
              <a:rPr lang="sk-SK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Čedžu</a:t>
            </a:r>
            <a:r>
              <a:rPr lang="sk-SK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endParaRPr lang="sk-SK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098" name="Picture 2" descr="http://img.topky.sk/cestovky/big/1044650.jpg/priroda-den-Azia-ostrov-Cedz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429000"/>
            <a:ext cx="5069363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http://i.sme.sk/cdata/7/61/6136977/jej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852936"/>
            <a:ext cx="4216468" cy="3794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9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686800" cy="838200"/>
          </a:xfrm>
        </p:spPr>
        <p:txBody>
          <a:bodyPr/>
          <a:lstStyle/>
          <a:p>
            <a:r>
              <a:rPr lang="sk-SK" b="1" cap="none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Great</a:t>
            </a:r>
            <a:r>
              <a:rPr lang="sk-SK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sk-SK" b="1" cap="none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Barrier</a:t>
            </a:r>
            <a:r>
              <a:rPr lang="sk-SK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sk-SK" b="1" cap="none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Reef</a:t>
            </a:r>
            <a:r>
              <a:rPr lang="sk-SK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Austrália</a:t>
            </a:r>
            <a:endParaRPr lang="sk-SK" b="1" cap="none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554162"/>
            <a:ext cx="4211960" cy="5303838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sk-SK" dirty="0" smtClean="0"/>
              <a:t>Je to najväčší korálový útes na svete . Skladá sa z viac ako 2900 individuálnych útesov. </a:t>
            </a:r>
            <a:endParaRPr lang="sk-SK" dirty="0"/>
          </a:p>
        </p:txBody>
      </p:sp>
      <p:pic>
        <p:nvPicPr>
          <p:cNvPr id="61442" name="Picture 2" descr="http://www.wayfaring.info/wp-content/uploads/2010/07/greatbarrierree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1" y="1412776"/>
            <a:ext cx="4932040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http://www.hellotravel.com/sites/default/files/great-barrier-reef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68960"/>
            <a:ext cx="36195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http://www.outdoor.com/wp-content/uploads/2008/04/great-barrier-ree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284984"/>
            <a:ext cx="4762500" cy="3171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9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sk-SK" sz="5300" b="1" cap="none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Kalalau</a:t>
            </a:r>
            <a:r>
              <a:rPr lang="sk-SK" sz="53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sk-SK" sz="5300" b="1" cap="none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Trail</a:t>
            </a:r>
            <a:r>
              <a:rPr lang="sk-SK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sk-SK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851920" y="1554162"/>
            <a:ext cx="5139680" cy="4525963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sk-SK" dirty="0" err="1" smtClean="0"/>
              <a:t>Trail</a:t>
            </a:r>
            <a:r>
              <a:rPr lang="sk-SK" dirty="0" smtClean="0"/>
              <a:t> </a:t>
            </a:r>
            <a:r>
              <a:rPr lang="sk-SK" dirty="0" err="1" smtClean="0"/>
              <a:t>Kalalau</a:t>
            </a:r>
            <a:r>
              <a:rPr lang="sk-SK" dirty="0" smtClean="0"/>
              <a:t> je chodník     pozdĺž pobrežia Na </a:t>
            </a:r>
            <a:r>
              <a:rPr lang="sk-SK" dirty="0" err="1" smtClean="0"/>
              <a:t>Pali</a:t>
            </a:r>
            <a:r>
              <a:rPr lang="sk-SK" dirty="0" smtClean="0"/>
              <a:t> </a:t>
            </a:r>
            <a:r>
              <a:rPr lang="sk-SK" dirty="0" err="1" smtClean="0"/>
              <a:t>na</a:t>
            </a:r>
            <a:r>
              <a:rPr lang="sk-SK" dirty="0" smtClean="0"/>
              <a:t> ostrove </a:t>
            </a:r>
            <a:r>
              <a:rPr lang="sk-SK" dirty="0" err="1" smtClean="0"/>
              <a:t>Kauai</a:t>
            </a:r>
            <a:r>
              <a:rPr lang="sk-SK" dirty="0" smtClean="0"/>
              <a:t> v štáte Havaj.</a:t>
            </a:r>
          </a:p>
          <a:p>
            <a:endParaRPr lang="sk-SK" dirty="0"/>
          </a:p>
        </p:txBody>
      </p:sp>
      <p:pic>
        <p:nvPicPr>
          <p:cNvPr id="4" name="Picture 2" descr="http://www.concierge.com/images/destinations/sponsored_properties/seeanddo/northamerica/unitedstates/hawaii/naturalwonders_hawaii_005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36195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://www.vacationideas.me/wp-content/uploads/2010/02/kalalau-trail-hawaii-most-dangerous-hikes-amer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686174"/>
            <a:ext cx="4762500" cy="3171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://www.wildbackpacker.com/wp-content/uploads/2011/04/kalalau-trail-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00450"/>
            <a:ext cx="4914900" cy="3257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9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-1116632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Ďakujem za pozornosť </a:t>
            </a:r>
            <a:endParaRPr lang="sk-SK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5796136" y="6021288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600" b="1" dirty="0" smtClean="0">
                <a:ln w="31550" cmpd="sng">
                  <a:gradFill>
                    <a:gsLst>
                      <a:gs pos="70000">
                        <a:srgbClr val="C17529">
                          <a:shade val="50000"/>
                          <a:satMod val="190000"/>
                        </a:srgbClr>
                      </a:gs>
                      <a:gs pos="0">
                        <a:srgbClr val="C17529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17529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Franklin Gothic Medium"/>
                <a:ea typeface="+mj-ea"/>
                <a:cs typeface="+mj-cs"/>
              </a:rPr>
              <a:t>Lukáš </a:t>
            </a:r>
            <a:r>
              <a:rPr lang="sk-SK" sz="3600" b="1" dirty="0" err="1" smtClean="0">
                <a:ln w="31550" cmpd="sng">
                  <a:gradFill>
                    <a:gsLst>
                      <a:gs pos="70000">
                        <a:srgbClr val="C17529">
                          <a:shade val="50000"/>
                          <a:satMod val="190000"/>
                        </a:srgbClr>
                      </a:gs>
                      <a:gs pos="0">
                        <a:srgbClr val="C17529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17529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Franklin Gothic Medium"/>
                <a:ea typeface="+mj-ea"/>
                <a:cs typeface="+mj-cs"/>
              </a:rPr>
              <a:t>Maťovčík</a:t>
            </a:r>
            <a:r>
              <a:rPr lang="sk-SK" sz="3600" b="1" dirty="0" smtClean="0">
                <a:ln w="31550" cmpd="sng">
                  <a:gradFill>
                    <a:gsLst>
                      <a:gs pos="70000">
                        <a:srgbClr val="C17529">
                          <a:shade val="50000"/>
                          <a:satMod val="190000"/>
                        </a:srgbClr>
                      </a:gs>
                      <a:gs pos="0">
                        <a:srgbClr val="C17529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17529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Franklin Gothic Medium"/>
                <a:ea typeface="+mj-ea"/>
                <a:cs typeface="+mj-cs"/>
              </a:rPr>
              <a:t> </a:t>
            </a:r>
            <a:endParaRPr lang="sk-SK" dirty="0"/>
          </a:p>
        </p:txBody>
      </p:sp>
      <p:sp>
        <p:nvSpPr>
          <p:cNvPr id="7" name="Obdĺžnik 6"/>
          <p:cNvSpPr/>
          <p:nvPr/>
        </p:nvSpPr>
        <p:spPr>
          <a:xfrm>
            <a:off x="251520" y="1484784"/>
            <a:ext cx="9144000" cy="415498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sk-SK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Zdroje :</a:t>
            </a:r>
            <a:r>
              <a:rPr lang="sk-SK" sz="2400" dirty="0" smtClean="0"/>
              <a:t>     </a:t>
            </a:r>
            <a:r>
              <a:rPr lang="sk-SK" sz="2400" dirty="0" smtClean="0">
                <a:solidFill>
                  <a:srgbClr val="002060"/>
                </a:solidFill>
              </a:rPr>
              <a:t>http://sk.wikipedia.org/wiki/Hlavn%C3%A1_str%C3%A1nka http://www.zoznam.sk/</a:t>
            </a:r>
          </a:p>
          <a:p>
            <a:r>
              <a:rPr lang="sk-SK" sz="2400" dirty="0" smtClean="0">
                <a:solidFill>
                  <a:srgbClr val="002060"/>
                </a:solidFill>
              </a:rPr>
              <a:t>http://referaty.atlas.sk/</a:t>
            </a:r>
          </a:p>
          <a:p>
            <a:r>
              <a:rPr lang="sk-SK" sz="2400" dirty="0" smtClean="0">
                <a:solidFill>
                  <a:srgbClr val="002060"/>
                </a:solidFill>
              </a:rPr>
              <a:t>http://www.oskole.sk/</a:t>
            </a:r>
          </a:p>
          <a:p>
            <a:r>
              <a:rPr lang="sk-SK" sz="2400" dirty="0" smtClean="0">
                <a:solidFill>
                  <a:srgbClr val="002060"/>
                </a:solidFill>
              </a:rPr>
              <a:t>http://www.mladyvedec.sk/home/405-zatoka-ha-long.html</a:t>
            </a:r>
          </a:p>
          <a:p>
            <a:pPr algn="ctr"/>
            <a:endParaRPr lang="sk-SK" dirty="0" smtClean="0"/>
          </a:p>
          <a:p>
            <a:pPr algn="ctr"/>
            <a:endParaRPr lang="sk-SK" dirty="0" smtClean="0"/>
          </a:p>
          <a:p>
            <a:pPr algn="ctr"/>
            <a:endParaRPr lang="sk-SK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ovanie">
  <a:themeElements>
    <a:clrScheme name="Cestovani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ovani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ovani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1068</TotalTime>
  <Words>93</Words>
  <Application>Microsoft Office PowerPoint</Application>
  <PresentationFormat>Prezentácia na obrazovke (4:3)</PresentationFormat>
  <Paragraphs>24</Paragraphs>
  <Slides>9</Slides>
  <Notes>2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Cestovanie</vt:lpstr>
      <vt:lpstr>Snímka 1</vt:lpstr>
      <vt:lpstr>Snímka 2</vt:lpstr>
      <vt:lpstr>Snímka 3</vt:lpstr>
      <vt:lpstr>Snímka 4</vt:lpstr>
      <vt:lpstr>Snímka 5</vt:lpstr>
      <vt:lpstr>Snímka 6</vt:lpstr>
      <vt:lpstr>Great Barrier Reef, Austrália</vt:lpstr>
      <vt:lpstr>Kalalau Trail </vt:lpstr>
      <vt:lpstr>Snímka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Addg,hegdjhgfahjhfrfgg</dc:title>
  <dc:creator>Matovcik</dc:creator>
  <cp:lastModifiedBy>Matovcik</cp:lastModifiedBy>
  <cp:revision>102</cp:revision>
  <dcterms:created xsi:type="dcterms:W3CDTF">2012-05-04T06:52:12Z</dcterms:created>
  <dcterms:modified xsi:type="dcterms:W3CDTF">2012-05-29T19:13:38Z</dcterms:modified>
</cp:coreProperties>
</file>