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14"/>
  </p:notesMasterIdLst>
  <p:sldIdLst>
    <p:sldId id="256" r:id="rId2"/>
    <p:sldId id="257" r:id="rId3"/>
    <p:sldId id="258" r:id="rId4"/>
    <p:sldId id="273" r:id="rId5"/>
    <p:sldId id="261" r:id="rId6"/>
    <p:sldId id="260" r:id="rId7"/>
    <p:sldId id="263" r:id="rId8"/>
    <p:sldId id="262" r:id="rId9"/>
    <p:sldId id="272" r:id="rId10"/>
    <p:sldId id="264" r:id="rId11"/>
    <p:sldId id="270" r:id="rId12"/>
    <p:sldId id="271" r:id="rId13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3" d="100"/>
          <a:sy n="43" d="100"/>
        </p:scale>
        <p:origin x="-69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319DC-419A-4B50-B388-35360E31413F}" type="datetimeFigureOut">
              <a:rPr lang="sk-SK" smtClean="0"/>
              <a:pPr/>
              <a:t>30. 5. 2013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BDE817-F629-4992-9254-8C61A59F2E14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  <p:sp>
        <p:nvSpPr>
          <p:cNvPr id="16" name="Zástupný symbol dátumu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228D-D18D-438A-AA49-C2FB77E88F26}" type="datetimeFigureOut">
              <a:rPr lang="sk-SK" smtClean="0"/>
              <a:pPr/>
              <a:t>30. 5. 2013</a:t>
            </a:fld>
            <a:endParaRPr lang="sk-SK"/>
          </a:p>
        </p:txBody>
      </p:sp>
      <p:sp>
        <p:nvSpPr>
          <p:cNvPr id="2" name="Zástupný symbol päty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5" name="Zástupný symbol čísla snímky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BE80C44-0895-47FF-B5C5-AA248F038C4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228D-D18D-438A-AA49-C2FB77E88F26}" type="datetimeFigureOut">
              <a:rPr lang="sk-SK" smtClean="0"/>
              <a:pPr/>
              <a:t>30. 5. 2013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0C44-0895-47FF-B5C5-AA248F038C4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228D-D18D-438A-AA49-C2FB77E88F26}" type="datetimeFigureOut">
              <a:rPr lang="sk-SK" smtClean="0"/>
              <a:pPr/>
              <a:t>30. 5. 2013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0C44-0895-47FF-B5C5-AA248F038C4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7" name="Zástupný symbol obsahu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228D-D18D-438A-AA49-C2FB77E88F26}" type="datetimeFigureOut">
              <a:rPr lang="sk-SK" smtClean="0"/>
              <a:pPr/>
              <a:t>30. 5. 2013</a:t>
            </a:fld>
            <a:endParaRPr lang="sk-SK"/>
          </a:p>
        </p:txBody>
      </p:sp>
      <p:sp>
        <p:nvSpPr>
          <p:cNvPr id="19" name="Zástupný symbol päty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FBE80C44-0895-47FF-B5C5-AA248F038C4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tex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9" name="Zástupný symbol dátumu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228D-D18D-438A-AA49-C2FB77E88F26}" type="datetimeFigureOut">
              <a:rPr lang="sk-SK" smtClean="0"/>
              <a:pPr/>
              <a:t>30. 5. 2013</a:t>
            </a:fld>
            <a:endParaRPr lang="sk-SK"/>
          </a:p>
        </p:txBody>
      </p:sp>
      <p:sp>
        <p:nvSpPr>
          <p:cNvPr id="11" name="Zástupný symbol päty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16" name="Zástupný symbol čísla snímky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0C44-0895-47FF-B5C5-AA248F038C4E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1" name="Zástupný symbol dátumu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228D-D18D-438A-AA49-C2FB77E88F26}" type="datetimeFigureOut">
              <a:rPr lang="sk-SK" smtClean="0"/>
              <a:pPr/>
              <a:t>30. 5. 2013</a:t>
            </a:fld>
            <a:endParaRPr lang="sk-SK"/>
          </a:p>
        </p:txBody>
      </p:sp>
      <p:sp>
        <p:nvSpPr>
          <p:cNvPr id="10" name="Zástupný symbol päty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1" name="Zástupný symbol čísla snímky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0C44-0895-47FF-B5C5-AA248F038C4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25" name="Zástupný symbol tex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8" name="Zástupný symbol obsahu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10" name="Zástupný symbol dátumu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228D-D18D-438A-AA49-C2FB77E88F26}" type="datetimeFigureOut">
              <a:rPr lang="sk-SK" smtClean="0"/>
              <a:pPr/>
              <a:t>30. 5. 2013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FBE80C44-0895-47FF-B5C5-AA248F038C4E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2" name="Zástupný symbol dátumu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228D-D18D-438A-AA49-C2FB77E88F26}" type="datetimeFigureOut">
              <a:rPr lang="sk-SK" smtClean="0"/>
              <a:pPr/>
              <a:t>30. 5. 2013</a:t>
            </a:fld>
            <a:endParaRPr lang="sk-SK"/>
          </a:p>
        </p:txBody>
      </p:sp>
      <p:sp>
        <p:nvSpPr>
          <p:cNvPr id="21" name="Zástupný symbol päty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0C44-0895-47FF-B5C5-AA248F038C4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228D-D18D-438A-AA49-C2FB77E88F26}" type="datetimeFigureOut">
              <a:rPr lang="sk-SK" smtClean="0"/>
              <a:pPr/>
              <a:t>30. 5. 2013</a:t>
            </a:fld>
            <a:endParaRPr lang="sk-SK"/>
          </a:p>
        </p:txBody>
      </p:sp>
      <p:sp>
        <p:nvSpPr>
          <p:cNvPr id="24" name="Zástupný symbol päty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0C44-0895-47FF-B5C5-AA248F038C4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14" name="Zástupný symbol obsahu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5" name="Zástupný symbol dátumu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228D-D18D-438A-AA49-C2FB77E88F26}" type="datetimeFigureOut">
              <a:rPr lang="sk-SK" smtClean="0"/>
              <a:pPr/>
              <a:t>30. 5. 2013</a:t>
            </a:fld>
            <a:endParaRPr lang="sk-SK"/>
          </a:p>
        </p:txBody>
      </p:sp>
      <p:sp>
        <p:nvSpPr>
          <p:cNvPr id="29" name="Zástupný symbol päty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0C44-0895-47FF-B5C5-AA248F038C4E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obrázka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228D-D18D-438A-AA49-C2FB77E88F26}" type="datetimeFigureOut">
              <a:rPr lang="sk-SK" smtClean="0"/>
              <a:pPr/>
              <a:t>30. 5. 2013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1" name="Zástupný symbol čísla snímky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E80C44-0895-47FF-B5C5-AA248F038C4E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6" name="Zástupný symbol tex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tex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1" name="Zástupný symbol dátumu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AE4228D-D18D-438A-AA49-C2FB77E88F26}" type="datetimeFigureOut">
              <a:rPr lang="sk-SK" smtClean="0"/>
              <a:pPr/>
              <a:t>30. 5. 2013</a:t>
            </a:fld>
            <a:endParaRPr lang="sk-SK"/>
          </a:p>
        </p:txBody>
      </p:sp>
      <p:sp>
        <p:nvSpPr>
          <p:cNvPr id="28" name="Zástupný symbol päty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BE80C44-0895-47FF-B5C5-AA248F038C4E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10" name="Zástupný symbol nadpis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ovná spojnic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-684584" y="1124744"/>
            <a:ext cx="10352547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6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Pohľad</a:t>
            </a:r>
          </a:p>
          <a:p>
            <a:pPr algn="ctr"/>
            <a:r>
              <a:rPr lang="sk-SK" sz="6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cez literárnu kľúčovú dierku</a:t>
            </a:r>
          </a:p>
          <a:p>
            <a:pPr algn="ctr"/>
            <a:r>
              <a:rPr lang="sk-SK" sz="6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Book Antiqua" pitchFamily="18" charset="0"/>
              </a:rPr>
              <a:t> na turčianske dedinky</a:t>
            </a:r>
            <a:endParaRPr lang="sk-SK" sz="66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1475656" y="5949280"/>
            <a:ext cx="8686800" cy="4525963"/>
          </a:xfrm>
        </p:spPr>
        <p:txBody>
          <a:bodyPr/>
          <a:lstStyle/>
          <a:p>
            <a:r>
              <a:rPr lang="sk-SK" b="1" dirty="0" smtClean="0">
                <a:solidFill>
                  <a:schemeClr val="tx1"/>
                </a:solidFill>
              </a:rPr>
              <a:t>Rodák z Turčianskej Štiavničky</a:t>
            </a:r>
          </a:p>
          <a:p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395536" y="1196752"/>
            <a:ext cx="27036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Blue Highway Linocut" pitchFamily="2" charset="-18"/>
              </a:rPr>
              <a:t>Ján Kostra</a:t>
            </a:r>
            <a:endParaRPr lang="sk-SK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Blue Highway Linocut" pitchFamily="2" charset="-18"/>
            </a:endParaRPr>
          </a:p>
        </p:txBody>
      </p:sp>
      <p:pic>
        <p:nvPicPr>
          <p:cNvPr id="2051" name="Picture 3" descr="D:\230px-Portrait_kostra-j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908720"/>
            <a:ext cx="2116500" cy="29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bg1"/>
                </a:solidFill>
              </a:rPr>
              <a:t>Tvorba</a:t>
            </a:r>
            <a:endParaRPr lang="sk-SK" dirty="0">
              <a:solidFill>
                <a:schemeClr val="bg1"/>
              </a:solidFill>
            </a:endParaRP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>
          <a:xfrm>
            <a:off x="1547664" y="5157192"/>
            <a:ext cx="8686800" cy="4525963"/>
          </a:xfrm>
        </p:spPr>
        <p:txBody>
          <a:bodyPr/>
          <a:lstStyle/>
          <a:p>
            <a:r>
              <a:rPr lang="sk-SK" b="1" dirty="0" smtClean="0">
                <a:solidFill>
                  <a:schemeClr val="bg1"/>
                </a:solidFill>
              </a:rPr>
              <a:t>1960 : Janko </a:t>
            </a:r>
            <a:r>
              <a:rPr lang="sk-SK" b="1" dirty="0" err="1" smtClean="0">
                <a:solidFill>
                  <a:schemeClr val="bg1"/>
                </a:solidFill>
              </a:rPr>
              <a:t>Hraško</a:t>
            </a:r>
            <a:r>
              <a:rPr lang="sk-SK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sk-SK" b="1" dirty="0" smtClean="0">
                <a:solidFill>
                  <a:schemeClr val="bg1"/>
                </a:solidFill>
              </a:rPr>
              <a:t>1940: </a:t>
            </a:r>
            <a:r>
              <a:rPr lang="sk-SK" b="1" dirty="0" err="1" smtClean="0">
                <a:solidFill>
                  <a:schemeClr val="bg1"/>
                </a:solidFill>
              </a:rPr>
              <a:t>Ave</a:t>
            </a:r>
            <a:r>
              <a:rPr lang="sk-SK" b="1" dirty="0" smtClean="0">
                <a:solidFill>
                  <a:schemeClr val="bg1"/>
                </a:solidFill>
              </a:rPr>
              <a:t> Eva </a:t>
            </a:r>
          </a:p>
          <a:p>
            <a:r>
              <a:rPr lang="sk-SK" b="1" dirty="0" smtClean="0">
                <a:solidFill>
                  <a:schemeClr val="bg1"/>
                </a:solidFill>
              </a:rPr>
              <a:t>1953: Javorový list</a:t>
            </a:r>
          </a:p>
          <a:p>
            <a:pPr>
              <a:buNone/>
            </a:pPr>
            <a:endParaRPr lang="sk-SK" dirty="0"/>
          </a:p>
        </p:txBody>
      </p:sp>
      <p:pic>
        <p:nvPicPr>
          <p:cNvPr id="4098" name="Picture 2" descr="https://encrypted-tbn3.gstatic.com/images?q=tbn:ANd9GcQjMo4Fo4OZd5tyxjclXsK2ihwPAipZ5ivgauMVQHWbcdMzKm-Yh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556792"/>
            <a:ext cx="1874703" cy="247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Ďakujem za pozornosť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Autori: Laura </a:t>
            </a:r>
            <a:r>
              <a:rPr lang="sk-SK" dirty="0" err="1" smtClean="0"/>
              <a:t>Kontošová</a:t>
            </a:r>
            <a:r>
              <a:rPr lang="sk-SK" dirty="0" smtClean="0"/>
              <a:t> a Zuzana </a:t>
            </a:r>
            <a:r>
              <a:rPr lang="sk-SK" dirty="0" err="1" smtClean="0"/>
              <a:t>Vaváková</a:t>
            </a:r>
            <a:endParaRPr lang="sk-SK" dirty="0" smtClean="0"/>
          </a:p>
          <a:p>
            <a:r>
              <a:rPr lang="sk-SK" dirty="0" err="1" smtClean="0"/>
              <a:t>Foto</a:t>
            </a:r>
            <a:r>
              <a:rPr lang="sk-SK" dirty="0" smtClean="0"/>
              <a:t>: Anna </a:t>
            </a:r>
            <a:r>
              <a:rPr lang="sk-SK" dirty="0" err="1" smtClean="0"/>
              <a:t>Thomková</a:t>
            </a:r>
            <a:endParaRPr lang="sk-SK" smtClean="0"/>
          </a:p>
          <a:p>
            <a:pPr>
              <a:buNone/>
            </a:pP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2" name="Picture 10" descr="http://mw2.google.com/mw-panoramio/photos/medium/53661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81500" y="2636912"/>
            <a:ext cx="4762500" cy="357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8" name="Picture 6" descr="http://www.turcianskastiavnicka.sk/wp-content/uploads/panoram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0"/>
            <a:ext cx="7143768" cy="2753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0" name="Picture 8" descr="http://img217.imageshack.us/img217/8990/dscf5545uj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964761"/>
            <a:ext cx="3857652" cy="2893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 descr="http://www.skrz.sk/image/1/big/25293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772816"/>
            <a:ext cx="4896544" cy="3268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BlokTextu 5"/>
          <p:cNvSpPr txBox="1"/>
          <p:nvPr/>
        </p:nvSpPr>
        <p:spPr>
          <a:xfrm>
            <a:off x="899592" y="6088559"/>
            <a:ext cx="36724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 smtClean="0">
                <a:latin typeface="Algerian" pitchFamily="82" charset="0"/>
              </a:rPr>
              <a:t>Záborie</a:t>
            </a:r>
            <a:endParaRPr lang="sk-SK" sz="4400" b="1" dirty="0">
              <a:latin typeface="Algerian" pitchFamily="82" charset="0"/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755576" y="4221088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 smtClean="0">
                <a:latin typeface="Algerian" pitchFamily="82" charset="0"/>
              </a:rPr>
              <a:t>Blatnica</a:t>
            </a:r>
            <a:endParaRPr lang="sk-SK" sz="4400" b="1" dirty="0">
              <a:latin typeface="Algerian" pitchFamily="82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5364088" y="5805264"/>
            <a:ext cx="41764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 smtClean="0">
                <a:latin typeface="Algerian" pitchFamily="82" charset="0"/>
              </a:rPr>
              <a:t>Mošovce</a:t>
            </a:r>
            <a:endParaRPr lang="sk-SK" sz="4400" b="1" dirty="0">
              <a:latin typeface="Algerian" pitchFamily="82" charset="0"/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1331640" y="1772816"/>
            <a:ext cx="82809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4400" b="1" dirty="0" err="1" smtClean="0">
                <a:latin typeface="Algerian" pitchFamily="82" charset="0"/>
              </a:rPr>
              <a:t>TurCianska</a:t>
            </a:r>
            <a:r>
              <a:rPr lang="sk-SK" sz="4400" b="1" dirty="0" smtClean="0">
                <a:latin typeface="Algerian" pitchFamily="82" charset="0"/>
              </a:rPr>
              <a:t>  </a:t>
            </a:r>
            <a:r>
              <a:rPr lang="sk-SK" sz="4400" b="1" dirty="0" err="1" smtClean="0">
                <a:latin typeface="Algerian" pitchFamily="82" charset="0"/>
              </a:rPr>
              <a:t>ŠtiavniCka</a:t>
            </a:r>
            <a:endParaRPr lang="sk-SK" sz="4400" b="1" dirty="0">
              <a:latin typeface="Algerian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lokTextu 4"/>
          <p:cNvSpPr txBox="1"/>
          <p:nvPr/>
        </p:nvSpPr>
        <p:spPr>
          <a:xfrm>
            <a:off x="3131840" y="4509120"/>
            <a:ext cx="707236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smtClean="0">
                <a:latin typeface="Book Antiqua" pitchFamily="18" charset="0"/>
              </a:rPr>
              <a:t>-rodáčka z Blatnice</a:t>
            </a:r>
          </a:p>
          <a:p>
            <a:r>
              <a:rPr lang="sk-SK" sz="1600" b="1" dirty="0" smtClean="0">
                <a:latin typeface="Book Antiqua" pitchFamily="18" charset="0"/>
              </a:rPr>
              <a:t>-prvý domov bol Turiec, kde sa </a:t>
            </a:r>
          </a:p>
          <a:p>
            <a:r>
              <a:rPr lang="sk-SK" sz="1600" b="1" dirty="0" smtClean="0">
                <a:latin typeface="Book Antiqua" pitchFamily="18" charset="0"/>
              </a:rPr>
              <a:t>prebúdzala s pohľadom na vrchy</a:t>
            </a:r>
          </a:p>
          <a:p>
            <a:r>
              <a:rPr lang="sk-SK" sz="1600" b="1" dirty="0" smtClean="0">
                <a:latin typeface="Book Antiqua" pitchFamily="18" charset="0"/>
              </a:rPr>
              <a:t>-druhým domovom sa pre ňu </a:t>
            </a:r>
          </a:p>
          <a:p>
            <a:r>
              <a:rPr lang="sk-SK" sz="1600" b="1" dirty="0" smtClean="0">
                <a:latin typeface="Book Antiqua" pitchFamily="18" charset="0"/>
              </a:rPr>
              <a:t>stali Tatry- nasledovala svojho manžela </a:t>
            </a:r>
          </a:p>
          <a:p>
            <a:r>
              <a:rPr lang="sk-SK" sz="1600" b="1" dirty="0" smtClean="0">
                <a:latin typeface="Book Antiqua" pitchFamily="18" charset="0"/>
              </a:rPr>
              <a:t>(lekár- Ján </a:t>
            </a:r>
            <a:r>
              <a:rPr lang="sk-SK" sz="1600" b="1" dirty="0" err="1" smtClean="0">
                <a:latin typeface="Book Antiqua" pitchFamily="18" charset="0"/>
              </a:rPr>
              <a:t>Pullman</a:t>
            </a:r>
            <a:r>
              <a:rPr lang="sk-SK" sz="1600" b="1" dirty="0" smtClean="0">
                <a:latin typeface="Book Antiqua" pitchFamily="18" charset="0"/>
              </a:rPr>
              <a:t>)</a:t>
            </a:r>
          </a:p>
          <a:p>
            <a:endParaRPr lang="sk-SK" dirty="0" smtClean="0"/>
          </a:p>
          <a:p>
            <a:endParaRPr lang="sk-SK" dirty="0" smtClean="0">
              <a:latin typeface="Book Antiqua" pitchFamily="18" charset="0"/>
            </a:endParaRPr>
          </a:p>
        </p:txBody>
      </p:sp>
      <p:pic>
        <p:nvPicPr>
          <p:cNvPr id="1026" name="Picture 2" descr="D:\halamova_masa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556792"/>
            <a:ext cx="1905000" cy="2752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Obdĺžnik 3"/>
          <p:cNvSpPr/>
          <p:nvPr/>
        </p:nvSpPr>
        <p:spPr>
          <a:xfrm>
            <a:off x="323528" y="548680"/>
            <a:ext cx="41969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3600" b="1" i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Maša </a:t>
            </a:r>
            <a:r>
              <a:rPr lang="sk-SK" sz="3600" b="1" i="1" cap="none" spc="300" dirty="0" err="1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Haľamová</a:t>
            </a:r>
            <a:endParaRPr lang="sk-SK" sz="3600" b="1" i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052736"/>
            <a:ext cx="8686800" cy="4525963"/>
          </a:xfrm>
        </p:spPr>
        <p:txBody>
          <a:bodyPr>
            <a:normAutofit lnSpcReduction="10000"/>
          </a:bodyPr>
          <a:lstStyle/>
          <a:p>
            <a:r>
              <a:rPr lang="sk-SK" b="1" i="1" dirty="0" smtClean="0">
                <a:solidFill>
                  <a:schemeClr val="tx1"/>
                </a:solidFill>
                <a:latin typeface="Aharoni" pitchFamily="2" charset="-79"/>
                <a:cs typeface="Aharoni" pitchFamily="2" charset="-79"/>
              </a:rPr>
              <a:t>- Vyznala sa </a:t>
            </a:r>
            <a:r>
              <a:rPr lang="sk-SK" i="1" dirty="0" smtClean="0">
                <a:solidFill>
                  <a:schemeClr val="tx1"/>
                </a:solidFill>
                <a:latin typeface="Harlow Solid Italic" pitchFamily="82" charset="0"/>
              </a:rPr>
              <a:t>: </a:t>
            </a:r>
            <a:r>
              <a:rPr lang="sk-SK" sz="2600" i="1" dirty="0" smtClean="0">
                <a:solidFill>
                  <a:schemeClr val="tx1"/>
                </a:solidFill>
                <a:latin typeface="Book Antiqua" pitchFamily="18" charset="0"/>
              </a:rPr>
              <a:t>,,Narodila som sa v Blatnici, je to krásna obec neďaleko Martina. No a môj 2. domov bol nemenej krásny, vo vrchoch ešte vyšších, ako bola Fatra- v srdci Vysokých Tatier. Štrbské Pleso sa mne a môjmu mužovi, ktorý pôsobil ako lekár, stalo dlhé roky krásnym domovom. Azda preto, že som žila ako dieťa aj ako dospelá uprostred prírody, získala som k nej hlboký vzťah. Často som prežívala ohromnú rozkoš, keď som sa dívala z vysokánskych vrcholov do doliny. Preciťovala som pritom krásu a pri týchto pocitoch sa mi darilo zabúdať aj na tienisté stránky života, ktoré často spôsobujú ľudia.“</a:t>
            </a:r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3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b="1" dirty="0" smtClean="0">
                <a:solidFill>
                  <a:schemeClr val="tx1"/>
                </a:solidFill>
              </a:rPr>
              <a:t>Tvorba </a:t>
            </a:r>
            <a:endParaRPr lang="sk-SK" b="1" dirty="0">
              <a:solidFill>
                <a:schemeClr val="tx1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k-SK" b="1" dirty="0" smtClean="0">
                <a:solidFill>
                  <a:schemeClr val="tx1"/>
                </a:solidFill>
              </a:rPr>
              <a:t>Debutová  zbierka Dar 1928</a:t>
            </a:r>
          </a:p>
          <a:p>
            <a:r>
              <a:rPr lang="sk-SK" b="1" dirty="0" smtClean="0">
                <a:solidFill>
                  <a:schemeClr val="tx1"/>
                </a:solidFill>
              </a:rPr>
              <a:t>Vyznanie dievčenských žiaľov </a:t>
            </a:r>
          </a:p>
          <a:p>
            <a:r>
              <a:rPr lang="sk-SK" b="1" dirty="0" smtClean="0">
                <a:solidFill>
                  <a:schemeClr val="tx1"/>
                </a:solidFill>
              </a:rPr>
              <a:t>Červený mak 1932 – smútok nad stratou matky</a:t>
            </a:r>
          </a:p>
          <a:p>
            <a:r>
              <a:rPr lang="sk-SK" b="1" dirty="0" smtClean="0">
                <a:solidFill>
                  <a:schemeClr val="tx1"/>
                </a:solidFill>
              </a:rPr>
              <a:t>1955 Básne</a:t>
            </a:r>
          </a:p>
          <a:p>
            <a:r>
              <a:rPr lang="sk-SK" b="1" dirty="0" smtClean="0">
                <a:solidFill>
                  <a:schemeClr val="tx1"/>
                </a:solidFill>
              </a:rPr>
              <a:t>1962 zbierka Smrť tvoju žijem </a:t>
            </a:r>
          </a:p>
          <a:p>
            <a:endParaRPr lang="sk-SK" b="1" dirty="0" smtClean="0">
              <a:solidFill>
                <a:schemeClr val="tx1"/>
              </a:solidFill>
            </a:endParaRPr>
          </a:p>
          <a:p>
            <a:endParaRPr lang="sk-SK" b="1" dirty="0" smtClean="0">
              <a:solidFill>
                <a:schemeClr val="tx1"/>
              </a:solidFill>
            </a:endParaRPr>
          </a:p>
          <a:p>
            <a:endParaRPr lang="sk-SK" b="1" dirty="0" smtClean="0">
              <a:solidFill>
                <a:schemeClr val="tx1"/>
              </a:solidFill>
            </a:endParaRPr>
          </a:p>
          <a:p>
            <a:endParaRPr lang="sk-SK" b="1" dirty="0" smtClean="0">
              <a:solidFill>
                <a:schemeClr val="tx1"/>
              </a:solidFill>
            </a:endParaRPr>
          </a:p>
          <a:p>
            <a:endParaRPr lang="sk-SK" b="1" dirty="0" smtClean="0">
              <a:solidFill>
                <a:schemeClr val="tx1"/>
              </a:solidFill>
            </a:endParaRPr>
          </a:p>
          <a:p>
            <a:r>
              <a:rPr lang="sk-SK" b="1" dirty="0" smtClean="0">
                <a:solidFill>
                  <a:schemeClr val="tx1"/>
                </a:solidFill>
              </a:rPr>
              <a:t>Tvorba pre deti :</a:t>
            </a:r>
          </a:p>
          <a:p>
            <a:r>
              <a:rPr lang="sk-SK" b="1" dirty="0" smtClean="0">
                <a:solidFill>
                  <a:schemeClr val="tx1"/>
                </a:solidFill>
              </a:rPr>
              <a:t>1962: -  Mechúrik </a:t>
            </a:r>
            <a:r>
              <a:rPr lang="sk-SK" b="1" dirty="0" err="1" smtClean="0">
                <a:solidFill>
                  <a:schemeClr val="tx1"/>
                </a:solidFill>
              </a:rPr>
              <a:t>Koščúrik</a:t>
            </a:r>
            <a:endParaRPr lang="sk-SK" b="1" dirty="0" smtClean="0">
              <a:solidFill>
                <a:schemeClr val="tx1"/>
              </a:solidFill>
            </a:endParaRPr>
          </a:p>
          <a:p>
            <a:r>
              <a:rPr lang="sk-SK" b="1" dirty="0" smtClean="0">
                <a:solidFill>
                  <a:schemeClr val="tx1"/>
                </a:solidFill>
              </a:rPr>
              <a:t>          -O sýkorke z kokosového domčeka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60739" y="642918"/>
            <a:ext cx="32624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lue Highway Linocut" pitchFamily="2" charset="-18"/>
              </a:rPr>
              <a:t>Ján </a:t>
            </a:r>
            <a:r>
              <a:rPr lang="sk-SK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lue Highway Linocut" pitchFamily="2" charset="-18"/>
              </a:rPr>
              <a:t>K</a:t>
            </a:r>
            <a:r>
              <a:rPr lang="sk-SK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lue Highway Linocut" pitchFamily="2" charset="-18"/>
              </a:rPr>
              <a:t>ollár</a:t>
            </a:r>
            <a:endParaRPr lang="sk-SK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lue Highway Linocut" pitchFamily="2" charset="-18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3203848" y="5373216"/>
            <a:ext cx="4680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sk-SK" sz="2400" dirty="0" smtClean="0">
                <a:solidFill>
                  <a:schemeClr val="bg1"/>
                </a:solidFill>
                <a:latin typeface="Castellar" pitchFamily="18" charset="0"/>
              </a:rPr>
              <a:t>rodák z Mošoviec</a:t>
            </a:r>
          </a:p>
          <a:p>
            <a:r>
              <a:rPr lang="sk-SK" sz="2400" dirty="0" smtClean="0">
                <a:solidFill>
                  <a:schemeClr val="bg1"/>
                </a:solidFill>
                <a:latin typeface="Castellar" pitchFamily="18" charset="0"/>
              </a:rPr>
              <a:t>- predstaviteľ slovenského národného klasicizmu</a:t>
            </a:r>
            <a:endParaRPr lang="sk-SK" sz="2400" dirty="0">
              <a:solidFill>
                <a:schemeClr val="bg1"/>
              </a:solidFill>
              <a:latin typeface="Castellar" pitchFamily="18" charset="0"/>
            </a:endParaRPr>
          </a:p>
        </p:txBody>
      </p:sp>
      <p:pic>
        <p:nvPicPr>
          <p:cNvPr id="5" name="Picture 2" descr="D:\LAURA\KOSTRA\laura\20130524070142_002.jpg"/>
          <p:cNvPicPr>
            <a:picLocks noChangeAspect="1" noChangeArrowheads="1"/>
          </p:cNvPicPr>
          <p:nvPr/>
        </p:nvPicPr>
        <p:blipFill>
          <a:blip r:embed="rId3" cstate="print"/>
          <a:srcRect t="15100" r="22354" b="6843"/>
          <a:stretch>
            <a:fillRect/>
          </a:stretch>
        </p:blipFill>
        <p:spPr bwMode="auto">
          <a:xfrm>
            <a:off x="323528" y="1700808"/>
            <a:ext cx="2835000" cy="40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219200"/>
          </a:xfrm>
        </p:spPr>
        <p:txBody>
          <a:bodyPr/>
          <a:lstStyle/>
          <a:p>
            <a:r>
              <a:rPr lang="sk-SK" dirty="0" smtClean="0">
                <a:solidFill>
                  <a:schemeClr val="bg1">
                    <a:lumMod val="95000"/>
                  </a:schemeClr>
                </a:solidFill>
              </a:rPr>
              <a:t>Tvorba</a:t>
            </a:r>
            <a:endParaRPr lang="sk-SK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Zástupný symbol obsah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bg1">
                    <a:lumMod val="95000"/>
                  </a:schemeClr>
                </a:solidFill>
              </a:rPr>
              <a:t>1824: Slávy dcéra- najznámejšia tvorba</a:t>
            </a:r>
          </a:p>
          <a:p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b="1" dirty="0" smtClean="0">
                <a:solidFill>
                  <a:schemeClr val="tx1"/>
                </a:solidFill>
              </a:rPr>
              <a:t>Rodák zo Záboria</a:t>
            </a:r>
          </a:p>
        </p:txBody>
      </p:sp>
      <p:sp>
        <p:nvSpPr>
          <p:cNvPr id="4" name="Obdĺžnik 3"/>
          <p:cNvSpPr/>
          <p:nvPr/>
        </p:nvSpPr>
        <p:spPr>
          <a:xfrm>
            <a:off x="857224" y="0"/>
            <a:ext cx="46813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sk-SK" sz="5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Jonáš </a:t>
            </a:r>
            <a:r>
              <a:rPr lang="sk-SK" sz="5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Záborský</a:t>
            </a:r>
            <a:endParaRPr lang="sk-SK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D:\LAURA\KOSTRA\laura\20130524070142_003.jpg"/>
          <p:cNvPicPr>
            <a:picLocks noChangeAspect="1" noChangeArrowheads="1"/>
          </p:cNvPicPr>
          <p:nvPr/>
        </p:nvPicPr>
        <p:blipFill>
          <a:blip r:embed="rId3" cstate="print"/>
          <a:srcRect l="8158" t="6732" r="7542" b="11529"/>
          <a:stretch>
            <a:fillRect/>
          </a:stretch>
        </p:blipFill>
        <p:spPr bwMode="auto">
          <a:xfrm>
            <a:off x="6516216" y="260648"/>
            <a:ext cx="2051720" cy="2812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sz="2800" dirty="0" smtClean="0">
                <a:solidFill>
                  <a:schemeClr val="tx1"/>
                </a:solidFill>
                <a:latin typeface="Book Antiqua" pitchFamily="18" charset="0"/>
              </a:rPr>
              <a:t>Do literatúry vstúpil ódou, „Na </a:t>
            </a:r>
            <a:r>
              <a:rPr lang="sk-SK" sz="2800" dirty="0" err="1" smtClean="0">
                <a:solidFill>
                  <a:schemeClr val="tx1"/>
                </a:solidFill>
                <a:latin typeface="Book Antiqua" pitchFamily="18" charset="0"/>
              </a:rPr>
              <a:t>Slowáků</a:t>
            </a:r>
            <a:r>
              <a:rPr lang="sk-SK" sz="2800" dirty="0" smtClean="0">
                <a:solidFill>
                  <a:schemeClr val="tx1"/>
                </a:solidFill>
                <a:latin typeface="Book Antiqua" pitchFamily="18" charset="0"/>
              </a:rPr>
              <a:t>“ </a:t>
            </a:r>
          </a:p>
          <a:p>
            <a:r>
              <a:rPr lang="sk-SK" sz="2800" dirty="0" smtClean="0">
                <a:solidFill>
                  <a:schemeClr val="tx1"/>
                </a:solidFill>
                <a:latin typeface="Book Antiqua" pitchFamily="18" charset="0"/>
              </a:rPr>
              <a:t>1851: Zb. Žehry</a:t>
            </a:r>
          </a:p>
          <a:p>
            <a:r>
              <a:rPr lang="sk-SK" sz="2800" dirty="0" smtClean="0">
                <a:solidFill>
                  <a:schemeClr val="tx1"/>
                </a:solidFill>
                <a:latin typeface="Book Antiqua" pitchFamily="18" charset="0"/>
              </a:rPr>
              <a:t>1870: </a:t>
            </a:r>
            <a:r>
              <a:rPr lang="sk-SK" sz="2800" dirty="0" err="1" smtClean="0">
                <a:solidFill>
                  <a:schemeClr val="tx1"/>
                </a:solidFill>
                <a:latin typeface="Book Antiqua" pitchFamily="18" charset="0"/>
              </a:rPr>
              <a:t>Pan</a:t>
            </a:r>
            <a:r>
              <a:rPr lang="sk-SK" sz="2800" dirty="0" smtClean="0">
                <a:solidFill>
                  <a:schemeClr val="tx1"/>
                </a:solidFill>
                <a:latin typeface="Book Antiqua" pitchFamily="18" charset="0"/>
              </a:rPr>
              <a:t> slavistický farár (autobiografická próza)</a:t>
            </a:r>
          </a:p>
          <a:p>
            <a:r>
              <a:rPr lang="sk-SK" sz="2800" dirty="0" smtClean="0">
                <a:solidFill>
                  <a:schemeClr val="tx1"/>
                </a:solidFill>
                <a:latin typeface="Book Antiqua" pitchFamily="18" charset="0"/>
              </a:rPr>
              <a:t>1873:  Dva dni v </a:t>
            </a:r>
            <a:r>
              <a:rPr lang="sk-SK" sz="2800" dirty="0" err="1" smtClean="0">
                <a:solidFill>
                  <a:schemeClr val="tx1"/>
                </a:solidFill>
                <a:latin typeface="Book Antiqua" pitchFamily="18" charset="0"/>
              </a:rPr>
              <a:t>Chujave</a:t>
            </a:r>
            <a:endParaRPr lang="sk-SK" sz="280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sk-SK" sz="2800" dirty="0" smtClean="0">
                <a:solidFill>
                  <a:schemeClr val="tx1"/>
                </a:solidFill>
                <a:latin typeface="Book Antiqua" pitchFamily="18" charset="0"/>
              </a:rPr>
              <a:t>Fantastická hrdinská báseň, Faustiáda</a:t>
            </a:r>
          </a:p>
          <a:p>
            <a:r>
              <a:rPr lang="sk-SK" sz="2800" dirty="0" smtClean="0">
                <a:solidFill>
                  <a:schemeClr val="tx1"/>
                </a:solidFill>
                <a:latin typeface="Book Antiqua" pitchFamily="18" charset="0"/>
              </a:rPr>
              <a:t>Veselohra </a:t>
            </a:r>
            <a:r>
              <a:rPr lang="sk-SK" sz="2800" dirty="0" err="1" smtClean="0">
                <a:solidFill>
                  <a:schemeClr val="tx1"/>
                </a:solidFill>
                <a:latin typeface="Book Antiqua" pitchFamily="18" charset="0"/>
              </a:rPr>
              <a:t>Najduch</a:t>
            </a:r>
            <a:endParaRPr lang="sk-SK" sz="2800" dirty="0" smtClean="0">
              <a:solidFill>
                <a:schemeClr val="tx1"/>
              </a:solidFill>
              <a:latin typeface="Book Antiqua" pitchFamily="18" charset="0"/>
            </a:endParaRPr>
          </a:p>
          <a:p>
            <a:r>
              <a:rPr lang="sk-SK" sz="2800" dirty="0" smtClean="0">
                <a:solidFill>
                  <a:schemeClr val="tx1"/>
                </a:solidFill>
                <a:latin typeface="Book Antiqua" pitchFamily="18" charset="0"/>
              </a:rPr>
              <a:t>Autor bájok</a:t>
            </a:r>
          </a:p>
        </p:txBody>
      </p:sp>
      <p:pic>
        <p:nvPicPr>
          <p:cNvPr id="1027" name="Picture 3" descr="E:\ZABORSKY\DSC_0271.jpg"/>
          <p:cNvPicPr>
            <a:picLocks noChangeAspect="1" noChangeArrowheads="1"/>
          </p:cNvPicPr>
          <p:nvPr/>
        </p:nvPicPr>
        <p:blipFill>
          <a:blip r:embed="rId2" cstate="print"/>
          <a:srcRect l="1902" t="31387" b="22958"/>
          <a:stretch>
            <a:fillRect/>
          </a:stretch>
        </p:blipFill>
        <p:spPr bwMode="auto">
          <a:xfrm>
            <a:off x="3110408" y="4986000"/>
            <a:ext cx="6033592" cy="18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ovanie">
  <a:themeElements>
    <a:clrScheme name="Cestovani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ovanie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ovani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315</TotalTime>
  <Words>302</Words>
  <Application>Microsoft Office PowerPoint</Application>
  <PresentationFormat>Prezentácia na obrazovke (4:3)</PresentationFormat>
  <Paragraphs>52</Paragraphs>
  <Slides>12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12</vt:i4>
      </vt:variant>
    </vt:vector>
  </HeadingPairs>
  <TitlesOfParts>
    <vt:vector size="13" baseType="lpstr">
      <vt:lpstr>Cestovanie</vt:lpstr>
      <vt:lpstr>Snímka 1</vt:lpstr>
      <vt:lpstr>Snímka 2</vt:lpstr>
      <vt:lpstr>Snímka 3</vt:lpstr>
      <vt:lpstr>Snímka 4</vt:lpstr>
      <vt:lpstr>Tvorba </vt:lpstr>
      <vt:lpstr>Snímka 6</vt:lpstr>
      <vt:lpstr>Tvorba</vt:lpstr>
      <vt:lpstr>Snímka 8</vt:lpstr>
      <vt:lpstr>Snímka 9</vt:lpstr>
      <vt:lpstr>Snímka 10</vt:lpstr>
      <vt:lpstr>Tvorba</vt:lpstr>
      <vt:lpstr>Ďakujem za pozornosť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Ziak</dc:creator>
  <cp:lastModifiedBy>Zuzana Herbrychova</cp:lastModifiedBy>
  <cp:revision>38</cp:revision>
  <dcterms:created xsi:type="dcterms:W3CDTF">2013-05-24T06:33:02Z</dcterms:created>
  <dcterms:modified xsi:type="dcterms:W3CDTF">2013-05-30T06:09:22Z</dcterms:modified>
</cp:coreProperties>
</file>