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39" r:id="rId4"/>
    <p:sldMasterId id="2147483752" r:id="rId5"/>
    <p:sldMasterId id="2147483767" r:id="rId6"/>
    <p:sldMasterId id="2147483782" r:id="rId7"/>
    <p:sldMasterId id="2147483798" r:id="rId8"/>
  </p:sldMasterIdLst>
  <p:notesMasterIdLst>
    <p:notesMasterId r:id="rId27"/>
  </p:notesMasterIdLst>
  <p:sldIdLst>
    <p:sldId id="256" r:id="rId9"/>
    <p:sldId id="257" r:id="rId10"/>
    <p:sldId id="258" r:id="rId11"/>
    <p:sldId id="259" r:id="rId12"/>
    <p:sldId id="279" r:id="rId13"/>
    <p:sldId id="274" r:id="rId14"/>
    <p:sldId id="275" r:id="rId15"/>
    <p:sldId id="262" r:id="rId16"/>
    <p:sldId id="263" r:id="rId17"/>
    <p:sldId id="264" r:id="rId18"/>
    <p:sldId id="276" r:id="rId19"/>
    <p:sldId id="266" r:id="rId20"/>
    <p:sldId id="267" r:id="rId21"/>
    <p:sldId id="268" r:id="rId22"/>
    <p:sldId id="278" r:id="rId23"/>
    <p:sldId id="270" r:id="rId24"/>
    <p:sldId id="271" r:id="rId25"/>
    <p:sldId id="273" r:id="rId2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sk-SK"/>
              <a:t>Kliknúť pre úpravu formátu poznámok</a:t>
            </a:r>
            <a:endParaRPr/>
          </a:p>
        </p:txBody>
      </p:sp>
      <p:sp>
        <p:nvSpPr>
          <p:cNvPr id="4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sk-SK"/>
              <a:t>&lt;hlavička&gt;</a:t>
            </a:r>
            <a:endParaRPr/>
          </a:p>
        </p:txBody>
      </p:sp>
      <p:sp>
        <p:nvSpPr>
          <p:cNvPr id="41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sk-SK"/>
              <a:t>&lt;dátum/čas&gt;</a:t>
            </a:r>
            <a:endParaRPr/>
          </a:p>
        </p:txBody>
      </p:sp>
      <p:sp>
        <p:nvSpPr>
          <p:cNvPr id="41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sk-SK"/>
              <a:t>&lt;päta&gt;</a:t>
            </a:r>
            <a:endParaRPr/>
          </a:p>
        </p:txBody>
      </p:sp>
      <p:sp>
        <p:nvSpPr>
          <p:cNvPr id="41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AC4944CB-7223-4611-B7F8-BA7133D34978}" type="slidenum">
              <a:rPr lang="sk-SK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78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0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B9B7FD1-0A50-48E6-972B-6E03FEF0321F}" type="slidenum">
              <a:rPr lang="sk-SK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32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obrázky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  <p:grpSp>
        <p:nvGrpSpPr>
          <p:cNvPr id="2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86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87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88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89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0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1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2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3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4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5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6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97" name="Zástupný symbol obrázka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grpSp>
        <p:nvGrpSpPr>
          <p:cNvPr id="3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0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1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2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3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4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5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6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7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8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9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0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111" name="Zástupný symbol obrázka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grpSp>
        <p:nvGrpSpPr>
          <p:cNvPr id="4" name="Skupina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4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5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6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7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8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9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0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1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2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3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4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125" name="Zástupný symbol obrázka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126" name="Zástupný symbol textu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ľná forma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" name="Voľná forma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ľná forma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Voľná forma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Voľná forma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4" name="Voľná forma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5" name="Voľná forma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6" name="Voľná forma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7" name="Voľná forma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8" name="Voľná forma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9" name="Voľná forma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Obrázok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5" name="Obrázok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0" name="Obrázok 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71" name="Obrázok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06" name="Obrázok 1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07" name="Obrázok 1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2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6" name="Obrázok 4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407" name="Obrázok 4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Kliknite sem a upravte štýl predlohy podnadpisov.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rázky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  <p:grpSp>
        <p:nvGrpSpPr>
          <p:cNvPr id="2" name="Skupina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4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5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6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7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8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9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0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1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Skupina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4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5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6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7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8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9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0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1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2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3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4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Zástupný symbol obrázka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37" name="Zástupný symbol obrázka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39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0" name="Zástupný symbol textu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obrázky s popis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  <p:grpSp>
        <p:nvGrpSpPr>
          <p:cNvPr id="2" name="Skupina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1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2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3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4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5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6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7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8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9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0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1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Skupina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4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5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6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7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8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9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0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1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2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3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4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7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8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9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0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1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2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3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4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5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6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7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78" name="Zástupný symbol obrázka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79" name="Zástupný symbol obrázka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80" name="Zástupný symbol obrázka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81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82" name="Zástupný symbol textu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83" name="Zástupný symbol textu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obrázky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  <p:grpSp>
        <p:nvGrpSpPr>
          <p:cNvPr id="2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86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87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88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89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0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1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2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3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4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5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6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97" name="Zástupný symbol obrázka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grpSp>
        <p:nvGrpSpPr>
          <p:cNvPr id="3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0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1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2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3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4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5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6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7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8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9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0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111" name="Zástupný symbol obrázka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grpSp>
        <p:nvGrpSpPr>
          <p:cNvPr id="4" name="Skupina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4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5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6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7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8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9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0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1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2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3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4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125" name="Zástupný symbol obrázka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126" name="Zástupný symbol textu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ľná forma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" name="Voľná forma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ľná forma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Voľná forma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Voľná forma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4" name="Voľná forma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5" name="Voľná forma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6" name="Voľná forma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7" name="Voľná forma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8" name="Voľná forma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9" name="Voľná forma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Kliknite sem a upravte štýl predlohy podnadpisov.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rázky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  <p:grpSp>
        <p:nvGrpSpPr>
          <p:cNvPr id="2" name="Skupina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4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5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6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7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8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9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0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1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Skupina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4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5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6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7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8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9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0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1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2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3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4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Zástupný symbol obrázka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37" name="Zástupný symbol obrázka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39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0" name="Zástupný symbol textu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obrázky s popis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  <p:grpSp>
        <p:nvGrpSpPr>
          <p:cNvPr id="2" name="Skupina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1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2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3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4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5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6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7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8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9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0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1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Skupina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4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5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6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7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8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9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0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1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2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3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4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7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8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9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0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1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2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3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4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5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6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7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78" name="Zástupný symbol obrázka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79" name="Zástupný symbol obrázka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80" name="Zástupný symbol obrázka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81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82" name="Zástupný symbol textu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83" name="Zástupný symbol textu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obrázky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  <p:grpSp>
        <p:nvGrpSpPr>
          <p:cNvPr id="2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86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87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88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89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0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1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2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3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4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5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6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97" name="Zástupný symbol obrázka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grpSp>
        <p:nvGrpSpPr>
          <p:cNvPr id="3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0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1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2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3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4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5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6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7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8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9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0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111" name="Zástupný symbol obrázka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grpSp>
        <p:nvGrpSpPr>
          <p:cNvPr id="4" name="Skupina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4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5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6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7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8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9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0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1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2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3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4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125" name="Zástupný symbol obrázka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126" name="Zástupný symbol textu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ľná forma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" name="Voľná forma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ľná forma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Voľná forma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Voľná forma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4" name="Voľná forma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5" name="Voľná forma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6" name="Voľná forma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7" name="Voľná forma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8" name="Voľná forma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9" name="Voľná forma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Kliknite sem a upravte štýl predlohy podnadpisov.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rázky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  <p:grpSp>
        <p:nvGrpSpPr>
          <p:cNvPr id="2" name="Skupina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4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5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6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7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8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9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0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1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Skupina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4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5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6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7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8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9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0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1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2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3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4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Zástupný symbol obrázka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37" name="Zástupný symbol obrázka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39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0" name="Zástupný symbol textu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obrázky s popis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  <p:grpSp>
        <p:nvGrpSpPr>
          <p:cNvPr id="2" name="Skupina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1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2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3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4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5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6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7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8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9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0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1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Skupina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4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5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6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7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8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9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0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1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2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3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4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7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8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9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0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1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2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3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4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5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6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7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78" name="Zástupný symbol obrázka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79" name="Zástupný symbol obrázka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80" name="Zástupný symbol obrázka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81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82" name="Zástupný symbol textu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83" name="Zástupný symbol textu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obrázky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  <p:grpSp>
        <p:nvGrpSpPr>
          <p:cNvPr id="2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86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87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88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89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0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1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2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3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4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5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96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97" name="Zástupný symbol obrázka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grpSp>
        <p:nvGrpSpPr>
          <p:cNvPr id="3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0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1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2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3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4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5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6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7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8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9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0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111" name="Zástupný symbol obrázka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grpSp>
        <p:nvGrpSpPr>
          <p:cNvPr id="4" name="Skupina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4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5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6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7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8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9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0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1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2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3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4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125" name="Zástupný symbol obrázka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126" name="Zástupný symbol textu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ľná forma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0" name="Voľná forma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ľná forma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Voľná forma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Voľná forma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4" name="Voľná forma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5" name="Voľná forma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6" name="Voľná forma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7" name="Voľná forma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8" name="Voľná forma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9" name="Voľná forma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Kliknite sem a upravte štýl predlohy podnadpisov.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rázky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  <p:grpSp>
        <p:nvGrpSpPr>
          <p:cNvPr id="2" name="Skupina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1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2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4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5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6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7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8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19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0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1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Skupina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4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5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6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7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8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29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0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1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2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3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34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Zástupný symbol obrázka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37" name="Zástupný symbol obrázka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39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0" name="Zástupný symbol textu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obrázky s popis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  <p:grpSp>
        <p:nvGrpSpPr>
          <p:cNvPr id="2" name="Skupina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1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2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3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4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5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6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7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8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49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0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1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Skupina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4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5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6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7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8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59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0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1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2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3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4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Voľná form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7" name="Voľná form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8" name="Voľná form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69" name="Voľná form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0" name="Voľná form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1" name="Voľná form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2" name="Voľná form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3" name="Voľná form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4" name="Voľná form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5" name="Voľná form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6" name="Voľná form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  <p:sp>
          <p:nvSpPr>
            <p:cNvPr id="77" name="Voľná form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prstClr val="black"/>
                </a:solidFill>
              </a:endParaRPr>
            </a:p>
          </p:txBody>
        </p:sp>
      </p:grpSp>
      <p:sp>
        <p:nvSpPr>
          <p:cNvPr id="78" name="Zástupný symbol obrázka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79" name="Zástupný symbol obrázka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80" name="Zástupný symbol obrázka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81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82" name="Zástupný symbol textu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83" name="Zástupný symbol textu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280" cy="1828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sk-SK"/>
              <a:t>Kliknúť na editáciu formátu textu titulku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sk-SK"/>
              <a:t>Kliknúť na editáciu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sk-SK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sk-SK"/>
              <a:t>Tretia úroveň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sk-SK"/>
              <a:t>Štvrtá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sk-SK"/>
              <a:t>Piata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sk-SK"/>
              <a:t>Šiesta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sk-SK"/>
              <a:t>Siedma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sk-SK"/>
              <a:t>Kliknúť na editáciu formátu textu titulku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sk-SK"/>
              <a:t>Kliknúť na editáciu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sk-SK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sk-SK"/>
              <a:t>Tretia úroveň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sk-SK"/>
              <a:t>Štvrtá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sk-SK"/>
              <a:t>Piata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sk-SK"/>
              <a:t>Šiesta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sk-SK"/>
              <a:t>Siedma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wipe/>
  </p:transition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sk-SK"/>
              <a:t>Kliknúť na editáciu formátu textu titulku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sk-SK"/>
              <a:t>Kliknúť na editáciu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sk-SK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sk-SK"/>
              <a:t>Tretia úroveň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sk-SK"/>
              <a:t>Štvrtá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sk-SK"/>
              <a:t>Piata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sk-SK"/>
              <a:t>Šiesta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sk-SK"/>
              <a:t>Siedma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wipe/>
  </p:transition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sk-SK"/>
              <a:t>Kliknúť na editáciu formátu textu titulku</a:t>
            </a:r>
            <a:endParaRPr/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sk-SK"/>
              <a:t>Kliknúť na editáciu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sk-SK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sk-SK"/>
              <a:t>Tretia úroveň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sk-SK"/>
              <a:t>Štvrtá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sk-SK"/>
              <a:t>Piata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sk-SK"/>
              <a:t>Šiesta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sk-SK"/>
              <a:t>Siedma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 spd="slow">
    <p:wipe/>
  </p:transition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</a:t>
            </a:r>
            <a:r>
              <a:rPr lang="sk-SK" noProof="0" dirty="0" smtClean="0"/>
              <a:t>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</a:t>
            </a:r>
            <a:r>
              <a:rPr lang="sk-SK" noProof="0" dirty="0" smtClean="0"/>
              <a:t>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</a:t>
            </a:r>
            <a:r>
              <a:rPr lang="sk-SK" noProof="0" dirty="0" smtClean="0"/>
              <a:t>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</a:t>
            </a:r>
            <a:r>
              <a:rPr lang="sk-SK" noProof="0" dirty="0" smtClean="0"/>
              <a:t>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sk-SK" smtClean="0">
                <a:solidFill>
                  <a:prstClr val="black"/>
                </a:solidFill>
              </a:rPr>
              <a:pPr/>
              <a:t>5. 6. 2014</a:t>
            </a:fld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sk-SK" smtClean="0">
                <a:solidFill>
                  <a:prstClr val="black"/>
                </a:solidFill>
              </a:rPr>
              <a:pPr/>
              <a:t>‹#›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eferaty.aktuality.sk/masa-halamova/referat-30343" TargetMode="External"/><Relationship Id="rId3" Type="http://schemas.openxmlformats.org/officeDocument/2006/relationships/hyperlink" Target="http://sk.wikipedia.org/wiki/Ma%C5%A1a_Ha%C4%BEamov%C3%A1" TargetMode="External"/><Relationship Id="rId7" Type="http://schemas.openxmlformats.org/officeDocument/2006/relationships/hyperlink" Target="http://www.databazeknih.cz/autori/masa-halamova-4905" TargetMode="External"/><Relationship Id="rId2" Type="http://schemas.openxmlformats.org/officeDocument/2006/relationships/hyperlink" Target="http://zlatyfond.sme.sk/dielo/1710/Roy_Perutou-sudba-mava/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zmaturuj.zones.sk/materialy/ucebne-poznamky/literatura/poznamky-k-literature-3-rocnik.pdf" TargetMode="External"/><Relationship Id="rId5" Type="http://schemas.openxmlformats.org/officeDocument/2006/relationships/hyperlink" Target="http://sk.wikipedia.org/wiki/J%C3%A1n_Smrek" TargetMode="External"/><Relationship Id="rId10" Type="http://schemas.openxmlformats.org/officeDocument/2006/relationships/hyperlink" Target="http://zlatyfond.sme.sk/dielo/382/Roy_Vyber-z-basni-nepojatych-do-zbierok-napisanych-po-prevrate/1" TargetMode="External"/><Relationship Id="rId4" Type="http://schemas.openxmlformats.org/officeDocument/2006/relationships/hyperlink" Target="http://www.wophir.mysteria.cz/vitrina.htm" TargetMode="External"/><Relationship Id="rId9" Type="http://schemas.openxmlformats.org/officeDocument/2006/relationships/hyperlink" Target="https://www.youtube.com/watch?v=to59OB-8d1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4154760" y="1205280"/>
            <a:ext cx="7593120" cy="3033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sk-SK" sz="5400" b="1" i="1">
                <a:solidFill>
                  <a:srgbClr val="4D2A0B"/>
                </a:solidFill>
                <a:latin typeface="Comic Sans MS"/>
                <a:ea typeface="DejaVu Sans"/>
              </a:rPr>
              <a:t>Poetická </a:t>
            </a:r>
            <a:endParaRPr/>
          </a:p>
          <a:p>
            <a:r>
              <a:rPr lang="sk-SK" sz="5400" b="1" i="1">
                <a:solidFill>
                  <a:srgbClr val="4D2A0B"/>
                </a:solidFill>
                <a:latin typeface="Comic Sans MS"/>
                <a:ea typeface="DejaVu Sans"/>
              </a:rPr>
              <a:t>prechádzka </a:t>
            </a:r>
            <a:endParaRPr/>
          </a:p>
          <a:p>
            <a:r>
              <a:rPr lang="sk-SK" sz="5400" b="1" i="1">
                <a:solidFill>
                  <a:srgbClr val="4D2A0B"/>
                </a:solidFill>
                <a:latin typeface="Comic Sans MS"/>
                <a:ea typeface="DejaVu Sans"/>
              </a:rPr>
              <a:t>po </a:t>
            </a:r>
            <a:endParaRPr/>
          </a:p>
          <a:p>
            <a:pPr>
              <a:lnSpc>
                <a:spcPct val="100000"/>
              </a:lnSpc>
            </a:pPr>
            <a:r>
              <a:rPr lang="sk-SK" sz="5400" b="1" i="1">
                <a:solidFill>
                  <a:srgbClr val="4D2A0B"/>
                </a:solidFill>
                <a:latin typeface="Comic Sans MS"/>
                <a:ea typeface="DejaVu Sans"/>
              </a:rPr>
              <a:t>Národnom cintoríne </a:t>
            </a:r>
            <a:endParaRPr/>
          </a:p>
        </p:txBody>
      </p:sp>
      <p:sp>
        <p:nvSpPr>
          <p:cNvPr id="414" name="CustomShape 2"/>
          <p:cNvSpPr/>
          <p:nvPr/>
        </p:nvSpPr>
        <p:spPr>
          <a:xfrm>
            <a:off x="5749920" y="4468320"/>
            <a:ext cx="6857280" cy="91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2000">
                <a:solidFill>
                  <a:srgbClr val="000000"/>
                </a:solidFill>
                <a:latin typeface="Segoe Print"/>
                <a:ea typeface="DejaVu Sans"/>
              </a:rPr>
              <a:t>Viktória Richterová IX.S SZŠ BellAmos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1065240" y="304920"/>
            <a:ext cx="100576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sk-SK" sz="5400" b="1" i="1">
                <a:solidFill>
                  <a:srgbClr val="4D2A0B"/>
                </a:solidFill>
                <a:latin typeface="Segoe Print"/>
                <a:ea typeface="DejaVu Sans"/>
              </a:rPr>
              <a:t>Životopis</a:t>
            </a:r>
            <a:endParaRPr/>
          </a:p>
        </p:txBody>
      </p:sp>
      <p:sp>
        <p:nvSpPr>
          <p:cNvPr id="436" name="CustomShape 2"/>
          <p:cNvSpPr/>
          <p:nvPr/>
        </p:nvSpPr>
        <p:spPr>
          <a:xfrm>
            <a:off x="1065240" y="1752480"/>
            <a:ext cx="10057680" cy="4228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400" dirty="0">
                <a:solidFill>
                  <a:srgbClr val="FFC000"/>
                </a:solidFill>
                <a:latin typeface="Segoe Print"/>
                <a:ea typeface="DejaVu Sans"/>
              </a:rPr>
              <a:t>Vlastným menom Ján </a:t>
            </a:r>
            <a:r>
              <a:rPr lang="sk-SK" sz="2400" dirty="0" err="1">
                <a:solidFill>
                  <a:srgbClr val="FFC000"/>
                </a:solidFill>
                <a:latin typeface="Segoe Print"/>
                <a:ea typeface="DejaVu Sans"/>
              </a:rPr>
              <a:t>Čietek</a:t>
            </a:r>
            <a:endParaRPr dirty="0"/>
          </a:p>
          <a:p>
            <a:pPr>
              <a:lnSpc>
                <a:spcPct val="100000"/>
              </a:lnSpc>
            </a:pPr>
            <a:r>
              <a:rPr lang="sk-SK" sz="2400" dirty="0">
                <a:solidFill>
                  <a:srgbClr val="FFC000"/>
                </a:solidFill>
                <a:latin typeface="Segoe Print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400" dirty="0">
                <a:solidFill>
                  <a:srgbClr val="E46C0A"/>
                </a:solidFill>
                <a:latin typeface="Segoe Print"/>
                <a:ea typeface="DejaVu Sans"/>
              </a:rPr>
              <a:t>Narodil sa v rodine maloroľníka a vzdelanie získaval v ľudovej škole v Kochanovciach a po smrti svojho otca sa stal chovancom evanjelického sirotinca v Modre.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400" dirty="0">
                <a:solidFill>
                  <a:srgbClr val="FF0000"/>
                </a:solidFill>
                <a:latin typeface="Segoe Print"/>
                <a:ea typeface="DejaVu Sans"/>
              </a:rPr>
              <a:t>Jeho prvé literárne pokusy vznikli už počas stredoškolských štúdií v roku 1916, kedy začal posielať svoje diela do Slovenského denníka a neskôr tiež do Národných novín v Martine. </a:t>
            </a:r>
            <a:endParaRPr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740205" y="4689763"/>
            <a:ext cx="4368980" cy="1295400"/>
          </a:xfrm>
        </p:spPr>
        <p:txBody>
          <a:bodyPr>
            <a:normAutofit/>
          </a:bodyPr>
          <a:lstStyle/>
          <a:p>
            <a:r>
              <a:rPr lang="sk-SK" sz="1800" dirty="0" smtClean="0"/>
              <a:t>Hrob Jána Čieteka- Smreka </a:t>
            </a:r>
            <a:endParaRPr lang="sk-SK" sz="1800" dirty="0"/>
          </a:p>
        </p:txBody>
      </p:sp>
      <p:pic>
        <p:nvPicPr>
          <p:cNvPr id="8" name="Zástupný symbol obrázka 7" descr="IMG_20140517_105634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t="5556" b="5556"/>
          <a:stretch>
            <a:fillRect/>
          </a:stretch>
        </p:blipFill>
        <p:spPr/>
      </p:pic>
      <p:pic>
        <p:nvPicPr>
          <p:cNvPr id="9" name="Zástupný symbol obrázka 8" descr="IMG_20140517_105618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t="5556" b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1065240" y="304920"/>
            <a:ext cx="100576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lnSpc>
                <a:spcPct val="90000"/>
              </a:lnSpc>
            </a:pPr>
            <a:r>
              <a:rPr lang="sk-SK" sz="3200" b="1">
                <a:solidFill>
                  <a:srgbClr val="000000"/>
                </a:solidFill>
                <a:latin typeface="Segoe Print"/>
                <a:ea typeface="DejaVu Sans"/>
              </a:rPr>
              <a:t> </a:t>
            </a:r>
            <a:endParaRPr/>
          </a:p>
        </p:txBody>
      </p:sp>
      <p:sp>
        <p:nvSpPr>
          <p:cNvPr id="439" name="CustomShape 2"/>
          <p:cNvSpPr/>
          <p:nvPr/>
        </p:nvSpPr>
        <p:spPr>
          <a:xfrm>
            <a:off x="255960" y="2001240"/>
            <a:ext cx="11706480" cy="5097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sk-SK" b="1">
                <a:solidFill>
                  <a:srgbClr val="000000"/>
                </a:solidFill>
                <a:latin typeface="Segoe Print"/>
                <a:ea typeface="DejaVu Sans"/>
              </a:rPr>
              <a:t> </a:t>
            </a:r>
            <a:endParaRPr/>
          </a:p>
          <a:p>
            <a:pPr algn="ctr">
              <a:lnSpc>
                <a:spcPct val="100000"/>
              </a:lnSpc>
            </a:pPr>
            <a:r>
              <a:rPr lang="sk-SK" b="1">
                <a:solidFill>
                  <a:srgbClr val="000000"/>
                </a:solidFill>
                <a:latin typeface="Segoe Print"/>
                <a:ea typeface="DejaVu Sans"/>
              </a:rPr>
              <a:t> 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40" name="CustomShape 3"/>
          <p:cNvSpPr/>
          <p:nvPr/>
        </p:nvSpPr>
        <p:spPr>
          <a:xfrm>
            <a:off x="1055440" y="764704"/>
            <a:ext cx="100576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sk-SK" sz="5400" b="1" i="1" dirty="0">
                <a:solidFill>
                  <a:srgbClr val="4D2A0B"/>
                </a:solidFill>
                <a:latin typeface="Segoe Print" pitchFamily="2" charset="0"/>
                <a:ea typeface="DejaVu Sans"/>
              </a:rPr>
              <a:t>Úsmev  </a:t>
            </a:r>
            <a:r>
              <a:rPr lang="sk-SK" sz="5400" b="1" i="1" dirty="0" smtClean="0">
                <a:solidFill>
                  <a:srgbClr val="4D2A0B"/>
                </a:solidFill>
                <a:latin typeface="Segoe Print" pitchFamily="2" charset="0"/>
                <a:ea typeface="DejaVu Sans"/>
              </a:rPr>
              <a:t>           Kvety    </a:t>
            </a:r>
            <a:endParaRPr dirty="0">
              <a:latin typeface="Segoe Print" pitchFamily="2" charset="0"/>
            </a:endParaRPr>
          </a:p>
        </p:txBody>
      </p:sp>
      <p:sp>
        <p:nvSpPr>
          <p:cNvPr id="441" name="TextShape 4"/>
          <p:cNvSpPr txBox="1"/>
          <p:nvPr/>
        </p:nvSpPr>
        <p:spPr>
          <a:xfrm>
            <a:off x="1008000" y="2040840"/>
            <a:ext cx="5256000" cy="2970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sk-SK" sz="2000" b="1" i="1" dirty="0">
                <a:latin typeface="Segoe Print" pitchFamily="2" charset="0"/>
              </a:rPr>
              <a:t>Zakryme ruže, ak ich dáke máme -</a:t>
            </a:r>
            <a:endParaRPr sz="2000" dirty="0">
              <a:latin typeface="Segoe Print" pitchFamily="2" charset="0"/>
            </a:endParaRPr>
          </a:p>
          <a:p>
            <a:pPr algn="ctr"/>
            <a:r>
              <a:rPr lang="sk-SK" sz="2000" b="1" i="1" dirty="0">
                <a:latin typeface="Segoe Print" pitchFamily="2" charset="0"/>
              </a:rPr>
              <a:t>spália ich mrazy, ani nezbadáme.</a:t>
            </a:r>
            <a:endParaRPr sz="2000" dirty="0">
              <a:latin typeface="Segoe Print" pitchFamily="2" charset="0"/>
            </a:endParaRPr>
          </a:p>
          <a:p>
            <a:pPr algn="ctr"/>
            <a:r>
              <a:rPr lang="sk-SK" sz="2000" b="1" i="1" dirty="0">
                <a:latin typeface="Segoe Print" pitchFamily="2" charset="0"/>
              </a:rPr>
              <a:t>Schovajme dcéry, ak ich dáke máme,</a:t>
            </a:r>
            <a:endParaRPr sz="2000" dirty="0">
              <a:latin typeface="Segoe Print" pitchFamily="2" charset="0"/>
            </a:endParaRPr>
          </a:p>
          <a:p>
            <a:pPr algn="ctr"/>
            <a:r>
              <a:rPr lang="sk-SK" sz="2000" b="1" i="1" dirty="0">
                <a:latin typeface="Segoe Print" pitchFamily="2" charset="0"/>
              </a:rPr>
              <a:t>schvátia ich vetry, ani nezbadáme.</a:t>
            </a:r>
            <a:endParaRPr sz="2000" dirty="0">
              <a:latin typeface="Segoe Print" pitchFamily="2" charset="0"/>
            </a:endParaRPr>
          </a:p>
          <a:p>
            <a:pPr algn="ctr"/>
            <a:r>
              <a:rPr lang="sk-SK" sz="2000" b="1" i="1" dirty="0">
                <a:latin typeface="Segoe Print" pitchFamily="2" charset="0"/>
              </a:rPr>
              <a:t>Ak máme žiale – ako ich aj máme! -</a:t>
            </a:r>
            <a:endParaRPr sz="2000" dirty="0">
              <a:latin typeface="Segoe Print" pitchFamily="2" charset="0"/>
            </a:endParaRPr>
          </a:p>
          <a:p>
            <a:pPr algn="ctr"/>
            <a:r>
              <a:rPr lang="sk-SK" sz="2000" b="1" i="1" dirty="0">
                <a:latin typeface="Segoe Print" pitchFamily="2" charset="0"/>
              </a:rPr>
              <a:t>skryme ich a sa robme, že sa hráme.</a:t>
            </a:r>
            <a:endParaRPr sz="2000" dirty="0">
              <a:latin typeface="Segoe Print" pitchFamily="2" charset="0"/>
            </a:endParaRPr>
          </a:p>
          <a:p>
            <a:pPr algn="ctr"/>
            <a:r>
              <a:rPr lang="sk-SK" sz="2000" b="1" i="1" dirty="0">
                <a:latin typeface="Segoe Print" pitchFamily="2" charset="0"/>
              </a:rPr>
              <a:t>Žiaľu má kdekto, ledvaže ho vláči,</a:t>
            </a:r>
            <a:endParaRPr sz="2000" dirty="0">
              <a:latin typeface="Segoe Print" pitchFamily="2" charset="0"/>
            </a:endParaRPr>
          </a:p>
          <a:p>
            <a:pPr algn="ctr"/>
            <a:r>
              <a:rPr lang="sk-SK" sz="2000" b="1" i="1" dirty="0">
                <a:latin typeface="Segoe Print" pitchFamily="2" charset="0"/>
              </a:rPr>
              <a:t>protijed k nemu: úsmev, čo sa páči.</a:t>
            </a:r>
            <a:endParaRPr sz="2000" dirty="0">
              <a:latin typeface="Segoe Print" pitchFamily="2" charset="0"/>
            </a:endParaRPr>
          </a:p>
          <a:p>
            <a:pPr algn="ctr"/>
            <a:r>
              <a:rPr lang="sk-SK" sz="2000" b="1" i="1" dirty="0">
                <a:latin typeface="Segoe Print" pitchFamily="2" charset="0"/>
              </a:rPr>
              <a:t>Kto sa vie usmiať, nech to nezakrýva,</a:t>
            </a:r>
            <a:endParaRPr sz="2000" dirty="0">
              <a:latin typeface="Segoe Print" pitchFamily="2" charset="0"/>
            </a:endParaRPr>
          </a:p>
          <a:p>
            <a:pPr algn="ctr"/>
            <a:r>
              <a:rPr lang="sk-SK" sz="2000" b="1" i="1" dirty="0">
                <a:latin typeface="Segoe Print" pitchFamily="2" charset="0"/>
              </a:rPr>
              <a:t>úsmev, jak nádej, blahodarným býva.</a:t>
            </a:r>
            <a:endParaRPr sz="2000" dirty="0">
              <a:latin typeface="Segoe Print" pitchFamily="2" charset="0"/>
            </a:endParaRPr>
          </a:p>
        </p:txBody>
      </p:sp>
      <p:sp>
        <p:nvSpPr>
          <p:cNvPr id="442" name="TextShape 5"/>
          <p:cNvSpPr txBox="1"/>
          <p:nvPr/>
        </p:nvSpPr>
        <p:spPr>
          <a:xfrm>
            <a:off x="7176120" y="2060848"/>
            <a:ext cx="4392000" cy="2394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sk-SK" sz="2000" b="1" i="1" dirty="0">
                <a:latin typeface="Segoe Print" pitchFamily="2" charset="0"/>
              </a:rPr>
              <a:t>Nie sú tu ženy? Dajte kvety sem!</a:t>
            </a:r>
            <a:endParaRPr sz="2000" dirty="0">
              <a:latin typeface="Segoe Print" pitchFamily="2" charset="0"/>
            </a:endParaRPr>
          </a:p>
          <a:p>
            <a:r>
              <a:rPr lang="sk-SK" sz="2000" b="1" i="1" dirty="0">
                <a:latin typeface="Segoe Print" pitchFamily="2" charset="0"/>
              </a:rPr>
              <a:t>Bo moje srdce potrebuje krásu.</a:t>
            </a:r>
            <a:endParaRPr sz="2000" dirty="0">
              <a:latin typeface="Segoe Print" pitchFamily="2" charset="0"/>
            </a:endParaRPr>
          </a:p>
          <a:p>
            <a:r>
              <a:rPr lang="sk-SK" sz="2000" b="1" i="1" dirty="0">
                <a:latin typeface="Segoe Print" pitchFamily="2" charset="0"/>
              </a:rPr>
              <a:t>Krásny je život a krásna je zem,</a:t>
            </a:r>
            <a:endParaRPr sz="2000" dirty="0">
              <a:latin typeface="Segoe Print" pitchFamily="2" charset="0"/>
            </a:endParaRPr>
          </a:p>
          <a:p>
            <a:r>
              <a:rPr lang="sk-SK" sz="2000" b="1" i="1" dirty="0">
                <a:latin typeface="Segoe Print" pitchFamily="2" charset="0"/>
              </a:rPr>
              <a:t>keď na nej rastú kvety so ženami</a:t>
            </a:r>
            <a:endParaRPr sz="2000" dirty="0">
              <a:latin typeface="Segoe Print" pitchFamily="2" charset="0"/>
            </a:endParaRPr>
          </a:p>
          <a:p>
            <a:r>
              <a:rPr lang="sk-SK" sz="2000" b="1" i="1" dirty="0">
                <a:latin typeface="Segoe Print" pitchFamily="2" charset="0"/>
              </a:rPr>
              <a:t>a keď slasť, ktorá v nich je, stále po</a:t>
            </a:r>
            <a:endParaRPr sz="2000" dirty="0">
              <a:latin typeface="Segoe Print" pitchFamily="2" charset="0"/>
            </a:endParaRPr>
          </a:p>
          <a:p>
            <a:r>
              <a:rPr lang="sk-SK" sz="2000" b="1" i="1" dirty="0">
                <a:latin typeface="Segoe Print" pitchFamily="2" charset="0"/>
              </a:rPr>
              <a:t>kvapkách</a:t>
            </a:r>
            <a:endParaRPr sz="2000" dirty="0">
              <a:latin typeface="Segoe Print" pitchFamily="2" charset="0"/>
            </a:endParaRPr>
          </a:p>
          <a:p>
            <a:r>
              <a:rPr lang="sk-SK" sz="2000" b="1" i="1" dirty="0">
                <a:latin typeface="Segoe Print" pitchFamily="2" charset="0"/>
              </a:rPr>
              <a:t>naplňuje nám čašu.</a:t>
            </a:r>
            <a:endParaRPr sz="2000" dirty="0">
              <a:latin typeface="Segoe Print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2075040" y="748440"/>
            <a:ext cx="100576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sk-SK" sz="5400" b="1" i="1">
                <a:solidFill>
                  <a:srgbClr val="4D2A0B"/>
                </a:solidFill>
                <a:latin typeface="Segoe Print"/>
                <a:ea typeface="DejaVu Sans"/>
              </a:rPr>
              <a:t>Vladimír Roy</a:t>
            </a:r>
            <a:endParaRPr/>
          </a:p>
        </p:txBody>
      </p:sp>
      <p:sp>
        <p:nvSpPr>
          <p:cNvPr id="444" name="CustomShape 2"/>
          <p:cNvSpPr/>
          <p:nvPr/>
        </p:nvSpPr>
        <p:spPr>
          <a:xfrm>
            <a:off x="3512520" y="2343960"/>
            <a:ext cx="10057680" cy="4228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800" b="1" dirty="0">
                <a:solidFill>
                  <a:srgbClr val="4F6228"/>
                </a:solidFill>
                <a:latin typeface="Segoe Print"/>
                <a:ea typeface="DejaVu Sans"/>
              </a:rPr>
              <a:t>Narodil sa 17. </a:t>
            </a:r>
            <a:r>
              <a:rPr lang="sk-SK" sz="2800" b="1" smtClean="0">
                <a:solidFill>
                  <a:srgbClr val="4F6228"/>
                </a:solidFill>
                <a:latin typeface="Segoe Print"/>
                <a:ea typeface="DejaVu Sans"/>
              </a:rPr>
              <a:t>apríla </a:t>
            </a:r>
            <a:r>
              <a:rPr lang="sk-SK" sz="2800" b="1">
                <a:solidFill>
                  <a:srgbClr val="4F6228"/>
                </a:solidFill>
                <a:latin typeface="Segoe Print"/>
                <a:ea typeface="DejaVu Sans"/>
              </a:rPr>
              <a:t>1885 v Kochanovciach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800" b="1" dirty="0">
                <a:solidFill>
                  <a:srgbClr val="4F6228"/>
                </a:solidFill>
                <a:latin typeface="Segoe Print"/>
                <a:ea typeface="DejaVu Sans"/>
              </a:rPr>
              <a:t>Zomrel 6. februára 1936 v Novom Smokovci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800" b="1" dirty="0">
                <a:solidFill>
                  <a:srgbClr val="4F6228"/>
                </a:solidFill>
                <a:latin typeface="Segoe Print"/>
                <a:ea typeface="DejaVu Sans"/>
              </a:rPr>
              <a:t>Pochovaný na Národnom cintoríne v Martine</a:t>
            </a:r>
            <a:endParaRPr dirty="0"/>
          </a:p>
        </p:txBody>
      </p:sp>
      <p:pic>
        <p:nvPicPr>
          <p:cNvPr id="44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560" y="1485000"/>
            <a:ext cx="2874240" cy="403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1065240" y="304920"/>
            <a:ext cx="100576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sk-SK" sz="5400" b="1" i="1">
                <a:solidFill>
                  <a:srgbClr val="4D2A0B"/>
                </a:solidFill>
                <a:latin typeface="Segoe Print"/>
                <a:ea typeface="DejaVu Sans"/>
              </a:rPr>
              <a:t>Životopis</a:t>
            </a:r>
            <a:endParaRPr/>
          </a:p>
        </p:txBody>
      </p:sp>
      <p:sp>
        <p:nvSpPr>
          <p:cNvPr id="447" name="CustomShape 2"/>
          <p:cNvSpPr/>
          <p:nvPr/>
        </p:nvSpPr>
        <p:spPr>
          <a:xfrm>
            <a:off x="1065240" y="1752480"/>
            <a:ext cx="10057680" cy="4228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400" b="1" dirty="0">
                <a:solidFill>
                  <a:srgbClr val="4F6228"/>
                </a:solidFill>
                <a:latin typeface="Segoe Print" pitchFamily="2" charset="0"/>
                <a:ea typeface="DejaVu Sans"/>
              </a:rPr>
              <a:t>Narodil sa v rodine evanjelického farára a dcéry Jozefa</a:t>
            </a:r>
            <a:endParaRPr dirty="0">
              <a:latin typeface="Segoe Print" pitchFamily="2" charset="0"/>
            </a:endParaRPr>
          </a:p>
          <a:p>
            <a:pPr>
              <a:lnSpc>
                <a:spcPct val="100000"/>
              </a:lnSpc>
            </a:pPr>
            <a:endParaRPr dirty="0">
              <a:latin typeface="Segoe Print" pitchFamily="2" charset="0"/>
            </a:endParaRPr>
          </a:p>
          <a:p>
            <a:pPr>
              <a:lnSpc>
                <a:spcPct val="100000"/>
              </a:lnSpc>
            </a:pPr>
            <a:r>
              <a:rPr lang="sk-SK" sz="2400" b="1" dirty="0">
                <a:solidFill>
                  <a:srgbClr val="4F6228"/>
                </a:solidFill>
                <a:latin typeface="Segoe Print" pitchFamily="2" charset="0"/>
                <a:ea typeface="DejaVu Sans"/>
              </a:rPr>
              <a:t> Miloslava </a:t>
            </a:r>
            <a:r>
              <a:rPr lang="sk-SK" sz="2400" b="1" dirty="0" err="1">
                <a:solidFill>
                  <a:srgbClr val="4F6228"/>
                </a:solidFill>
                <a:latin typeface="Segoe Print" pitchFamily="2" charset="0"/>
                <a:ea typeface="DejaVu Sans"/>
              </a:rPr>
              <a:t>Hurbana</a:t>
            </a:r>
            <a:endParaRPr dirty="0">
              <a:latin typeface="Segoe Print" pitchFamily="2" charset="0"/>
            </a:endParaRPr>
          </a:p>
          <a:p>
            <a:pPr>
              <a:lnSpc>
                <a:spcPct val="100000"/>
              </a:lnSpc>
            </a:pPr>
            <a:endParaRPr dirty="0">
              <a:latin typeface="Segoe Print" pitchFamily="2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400" b="1" dirty="0">
                <a:solidFill>
                  <a:srgbClr val="4F6228"/>
                </a:solidFill>
                <a:latin typeface="Segoe Print" pitchFamily="2" charset="0"/>
                <a:ea typeface="DejaVu Sans"/>
              </a:rPr>
              <a:t>Vzdelanie získaval v Kochanovciach</a:t>
            </a:r>
            <a:endParaRPr dirty="0">
              <a:latin typeface="Segoe Print" pitchFamily="2" charset="0"/>
            </a:endParaRPr>
          </a:p>
          <a:p>
            <a:pPr>
              <a:lnSpc>
                <a:spcPct val="100000"/>
              </a:lnSpc>
            </a:pPr>
            <a:r>
              <a:rPr lang="sk-SK" sz="2400" b="1" dirty="0">
                <a:solidFill>
                  <a:srgbClr val="4F6228"/>
                </a:solidFill>
                <a:latin typeface="Segoe Print" pitchFamily="2" charset="0"/>
                <a:ea typeface="DejaVu Sans"/>
              </a:rPr>
              <a:t> </a:t>
            </a:r>
            <a:endParaRPr dirty="0">
              <a:latin typeface="Segoe Print" pitchFamily="2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400" b="1" dirty="0">
                <a:solidFill>
                  <a:srgbClr val="4F6228"/>
                </a:solidFill>
                <a:latin typeface="Segoe Print" pitchFamily="2" charset="0"/>
                <a:ea typeface="DejaVu Sans"/>
              </a:rPr>
              <a:t>Už počas štúdia pracoval ako </a:t>
            </a:r>
            <a:r>
              <a:rPr lang="sk-SK" sz="2400" b="1" dirty="0" err="1">
                <a:solidFill>
                  <a:srgbClr val="4F6228"/>
                </a:solidFill>
                <a:latin typeface="Segoe Print" pitchFamily="2" charset="0"/>
                <a:ea typeface="DejaVu Sans"/>
              </a:rPr>
              <a:t>spoluredaktor</a:t>
            </a:r>
            <a:r>
              <a:rPr lang="sk-SK" sz="2400" b="1" dirty="0">
                <a:solidFill>
                  <a:srgbClr val="4F6228"/>
                </a:solidFill>
                <a:latin typeface="Segoe Print" pitchFamily="2" charset="0"/>
                <a:ea typeface="DejaVu Sans"/>
              </a:rPr>
              <a:t> v časopisoch</a:t>
            </a:r>
            <a:endParaRPr dirty="0">
              <a:latin typeface="Segoe Print" pitchFamily="2" charset="0"/>
            </a:endParaRPr>
          </a:p>
          <a:p>
            <a:pPr>
              <a:lnSpc>
                <a:spcPct val="100000"/>
              </a:lnSpc>
            </a:pPr>
            <a:endParaRPr dirty="0">
              <a:latin typeface="Segoe Print" pitchFamily="2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400" b="1" dirty="0">
                <a:solidFill>
                  <a:srgbClr val="4F6228"/>
                </a:solidFill>
                <a:latin typeface="Segoe Print" pitchFamily="2" charset="0"/>
                <a:ea typeface="DejaVu Sans"/>
              </a:rPr>
              <a:t> V roku 1934 sa presťahoval do Martina</a:t>
            </a:r>
            <a:endParaRPr dirty="0">
              <a:latin typeface="Segoe Print" pitchFamily="2" charset="0"/>
            </a:endParaRPr>
          </a:p>
          <a:p>
            <a:pPr>
              <a:lnSpc>
                <a:spcPct val="100000"/>
              </a:lnSpc>
            </a:pPr>
            <a:endParaRPr dirty="0">
              <a:latin typeface="Segoe Print" pitchFamily="2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400" b="1" dirty="0">
                <a:solidFill>
                  <a:srgbClr val="4F6228"/>
                </a:solidFill>
                <a:latin typeface="Segoe Print" pitchFamily="2" charset="0"/>
                <a:ea typeface="DejaVu Sans"/>
              </a:rPr>
              <a:t>Zomrel však v sanatóriu v Novom Smokovci</a:t>
            </a:r>
            <a:endParaRPr dirty="0">
              <a:latin typeface="Segoe Print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36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Hrob Vladimíra </a:t>
            </a:r>
            <a:r>
              <a:rPr lang="sk-SK" sz="3600" b="0" i="0" dirty="0" err="1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Roya</a:t>
            </a:r>
            <a:endParaRPr lang="sk-SK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pic>
        <p:nvPicPr>
          <p:cNvPr id="6" name="Zástupný symbol obrázka 5" descr="IMG_20140517_1101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" r="1250"/>
          <a:stretch>
            <a:fillRect/>
          </a:stretch>
        </p:blipFill>
        <p:spPr>
          <a:xfrm rot="5400000" flipV="1">
            <a:off x="1316875" y="1401097"/>
            <a:ext cx="4916977" cy="378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1120680" y="207720"/>
            <a:ext cx="10057680" cy="1897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50" name="CustomShape 2"/>
          <p:cNvSpPr/>
          <p:nvPr/>
        </p:nvSpPr>
        <p:spPr>
          <a:xfrm>
            <a:off x="292680" y="680400"/>
            <a:ext cx="11713680" cy="532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400" b="1" dirty="0">
                <a:solidFill>
                  <a:srgbClr val="000000"/>
                </a:solidFill>
                <a:latin typeface="Segoe Print"/>
                <a:ea typeface="DejaVu Sans"/>
              </a:rPr>
              <a:t>   </a:t>
            </a:r>
            <a:r>
              <a:rPr lang="sk-SK" sz="4000" b="1" i="1" dirty="0">
                <a:solidFill>
                  <a:srgbClr val="663300"/>
                </a:solidFill>
                <a:latin typeface="Segoe Print"/>
                <a:ea typeface="DejaVu Sans"/>
              </a:rPr>
              <a:t>Brezy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sk-SK" b="1" i="1" dirty="0">
                <a:solidFill>
                  <a:srgbClr val="CC9900"/>
                </a:solidFill>
                <a:latin typeface="Segoe Print"/>
                <a:ea typeface="DejaVu Sans"/>
              </a:rPr>
              <a:t>Šiel som osamotenou dolinou a zrak mi utkvel na štíhlych brezách,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sk-SK" b="1" i="1" dirty="0">
                <a:solidFill>
                  <a:srgbClr val="CC9900"/>
                </a:solidFill>
                <a:latin typeface="Segoe Print"/>
                <a:ea typeface="DejaVu Sans"/>
              </a:rPr>
              <a:t>ktoré sa chveli vo vetre.  </a:t>
            </a:r>
            <a:r>
              <a:rPr lang="sk-SK" b="1" i="1" dirty="0">
                <a:solidFill>
                  <a:srgbClr val="000000"/>
                </a:solidFill>
                <a:latin typeface="Segoe Print"/>
                <a:ea typeface="DejaVu Sans"/>
              </a:rPr>
              <a:t>                                                                                                  </a:t>
            </a:r>
            <a:r>
              <a:rPr lang="sk-SK" b="1" i="1" dirty="0">
                <a:solidFill>
                  <a:srgbClr val="996600"/>
                </a:solidFill>
                <a:latin typeface="Segoe Print"/>
                <a:ea typeface="DejaVu Sans"/>
              </a:rPr>
              <a:t>A v tom chvení </a:t>
            </a:r>
            <a:r>
              <a:rPr lang="sk-SK" b="1" i="1" dirty="0" err="1">
                <a:solidFill>
                  <a:srgbClr val="996600"/>
                </a:solidFill>
                <a:latin typeface="Segoe Print"/>
                <a:ea typeface="DejaVu Sans"/>
              </a:rPr>
              <a:t>halúz</a:t>
            </a:r>
            <a:r>
              <a:rPr lang="sk-SK" b="1" i="1" dirty="0">
                <a:solidFill>
                  <a:srgbClr val="996600"/>
                </a:solidFill>
                <a:latin typeface="Segoe Print"/>
                <a:ea typeface="DejaVu Sans"/>
              </a:rPr>
              <a:t> bez lístia videl som samého seba.</a:t>
            </a:r>
            <a:r>
              <a:rPr lang="sk-SK" b="1" i="1" dirty="0">
                <a:solidFill>
                  <a:srgbClr val="000000"/>
                </a:solidFill>
                <a:latin typeface="Segoe Print"/>
                <a:ea typeface="DejaVu Sans"/>
              </a:rPr>
              <a:t>                                                                                </a:t>
            </a:r>
            <a:r>
              <a:rPr lang="sk-SK" b="1" i="1" dirty="0">
                <a:solidFill>
                  <a:srgbClr val="663300"/>
                </a:solidFill>
                <a:latin typeface="Segoe Print"/>
                <a:ea typeface="DejaVu Sans"/>
              </a:rPr>
              <a:t>I ony visia medzi nebom a zemou. Hej, visia, i ja visím.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sk-SK" b="1" i="1" dirty="0">
                <a:solidFill>
                  <a:srgbClr val="663300"/>
                </a:solidFill>
                <a:latin typeface="Segoe Print"/>
                <a:ea typeface="DejaVu Sans"/>
              </a:rPr>
              <a:t>A chvejú sa. I ja sa chvejem dajakou podivnou duševnou triaškou.</a:t>
            </a:r>
            <a:r>
              <a:rPr lang="sk-SK" b="1" i="1" dirty="0">
                <a:solidFill>
                  <a:srgbClr val="000000"/>
                </a:solidFill>
                <a:latin typeface="Segoe Print"/>
                <a:ea typeface="DejaVu Sans"/>
              </a:rPr>
              <a:t>                                                                                                                                            A idem lahodným krokom a hľadím na štíhle brezy.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sk-SK" b="1" i="1" dirty="0">
                <a:solidFill>
                  <a:srgbClr val="000000"/>
                </a:solidFill>
                <a:latin typeface="Segoe Print"/>
                <a:ea typeface="DejaVu Sans"/>
              </a:rPr>
              <a:t>Idem, a neviem kam. Neviem, skadiaľ som prišiel a kam idem…                                                                                                                                                  </a:t>
            </a:r>
            <a:r>
              <a:rPr lang="sk-SK" b="1" i="1" dirty="0">
                <a:solidFill>
                  <a:srgbClr val="663333"/>
                </a:solidFill>
                <a:latin typeface="Segoe Print"/>
                <a:ea typeface="DejaVu Sans"/>
              </a:rPr>
              <a:t>Viem, že každý potok má svoj prameň, i to viem,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sk-SK" b="1" i="1" dirty="0">
                <a:solidFill>
                  <a:srgbClr val="663333"/>
                </a:solidFill>
                <a:latin typeface="Segoe Print"/>
                <a:ea typeface="DejaVu Sans"/>
              </a:rPr>
              <a:t>že napokon po dlhej alebo krátkej ceste musí sa vliať do mora. </a:t>
            </a:r>
            <a:r>
              <a:rPr lang="sk-SK" b="1" i="1" dirty="0">
                <a:solidFill>
                  <a:srgbClr val="000000"/>
                </a:solidFill>
                <a:latin typeface="Segoe Print"/>
                <a:ea typeface="DejaVu Sans"/>
              </a:rPr>
              <a:t>                                                                                                                                                            </a:t>
            </a:r>
            <a:r>
              <a:rPr lang="sk-SK" b="1" i="1" dirty="0">
                <a:solidFill>
                  <a:srgbClr val="996600"/>
                </a:solidFill>
                <a:latin typeface="Segoe Print"/>
                <a:ea typeface="DejaVu Sans"/>
              </a:rPr>
              <a:t>Ale skade vyvrelo moje „ja“ a do čoho sa vleje konečne — neviem. </a:t>
            </a:r>
            <a:r>
              <a:rPr lang="sk-SK" b="1" i="1" dirty="0">
                <a:solidFill>
                  <a:srgbClr val="CC9900"/>
                </a:solidFill>
                <a:latin typeface="Segoe Print"/>
                <a:ea typeface="DejaVu Sans"/>
              </a:rPr>
              <a:t>                                                          </a:t>
            </a:r>
            <a:r>
              <a:rPr lang="sk-SK" b="1" i="1" dirty="0" err="1">
                <a:solidFill>
                  <a:srgbClr val="CC9900"/>
                </a:solidFill>
                <a:latin typeface="Segoe Print"/>
                <a:ea typeface="DejaVu Sans"/>
              </a:rPr>
              <a:t>Kebych</a:t>
            </a:r>
            <a:r>
              <a:rPr lang="sk-SK" b="1" i="1" dirty="0">
                <a:solidFill>
                  <a:srgbClr val="CC9900"/>
                </a:solidFill>
                <a:latin typeface="Segoe Print"/>
                <a:ea typeface="DejaVu Sans"/>
              </a:rPr>
              <a:t> vedel, že z neba, hľadel </a:t>
            </a:r>
            <a:r>
              <a:rPr lang="sk-SK" b="1" i="1" dirty="0" err="1">
                <a:solidFill>
                  <a:srgbClr val="CC9900"/>
                </a:solidFill>
                <a:latin typeface="Segoe Print"/>
                <a:ea typeface="DejaVu Sans"/>
              </a:rPr>
              <a:t>bych</a:t>
            </a:r>
            <a:r>
              <a:rPr lang="sk-SK" b="1" i="1" dirty="0">
                <a:solidFill>
                  <a:srgbClr val="CC9900"/>
                </a:solidFill>
                <a:latin typeface="Segoe Print"/>
                <a:ea typeface="DejaVu Sans"/>
              </a:rPr>
              <a:t> naň túžobne.</a:t>
            </a:r>
            <a:r>
              <a:rPr lang="sk-SK" b="1" i="1" dirty="0">
                <a:solidFill>
                  <a:srgbClr val="000000"/>
                </a:solidFill>
                <a:latin typeface="Segoe Print"/>
                <a:ea typeface="DejaVu Sans"/>
              </a:rPr>
              <a:t>                                                                                   </a:t>
            </a:r>
            <a:r>
              <a:rPr lang="sk-SK" b="1" i="1" dirty="0" err="1">
                <a:solidFill>
                  <a:srgbClr val="AECF00"/>
                </a:solidFill>
                <a:latin typeface="Segoe Print"/>
                <a:ea typeface="DejaVu Sans"/>
              </a:rPr>
              <a:t>Kebych</a:t>
            </a:r>
            <a:r>
              <a:rPr lang="sk-SK" b="1" i="1" dirty="0">
                <a:solidFill>
                  <a:srgbClr val="AECF00"/>
                </a:solidFill>
                <a:latin typeface="Segoe Print"/>
                <a:ea typeface="DejaVu Sans"/>
              </a:rPr>
              <a:t> vedel, že zo zeme, vryl </a:t>
            </a:r>
            <a:r>
              <a:rPr lang="sk-SK" b="1" i="1" dirty="0" err="1">
                <a:solidFill>
                  <a:srgbClr val="AECF00"/>
                </a:solidFill>
                <a:latin typeface="Segoe Print"/>
                <a:ea typeface="DejaVu Sans"/>
              </a:rPr>
              <a:t>bych</a:t>
            </a:r>
            <a:r>
              <a:rPr lang="sk-SK" b="1" i="1" dirty="0">
                <a:solidFill>
                  <a:srgbClr val="AECF00"/>
                </a:solidFill>
                <a:latin typeface="Segoe Print"/>
                <a:ea typeface="DejaVu Sans"/>
              </a:rPr>
              <a:t> sa do nej ako červiak.</a:t>
            </a:r>
            <a:r>
              <a:rPr lang="sk-SK" b="1" i="1" dirty="0">
                <a:solidFill>
                  <a:srgbClr val="314004"/>
                </a:solidFill>
                <a:latin typeface="Segoe Print"/>
                <a:ea typeface="DejaVu Sans"/>
              </a:rPr>
              <a:t> </a:t>
            </a:r>
            <a:r>
              <a:rPr lang="sk-SK" b="1" i="1" dirty="0">
                <a:solidFill>
                  <a:srgbClr val="000000"/>
                </a:solidFill>
                <a:latin typeface="Segoe Print"/>
                <a:ea typeface="DejaVu Sans"/>
              </a:rPr>
              <a:t>                                                                          </a:t>
            </a:r>
            <a:r>
              <a:rPr lang="sk-SK" b="1" i="1" dirty="0">
                <a:solidFill>
                  <a:srgbClr val="669900"/>
                </a:solidFill>
                <a:latin typeface="Segoe Print"/>
                <a:ea typeface="DejaVu Sans"/>
              </a:rPr>
              <a:t>Ale neviem a kolíšem sa medzi nebom a zemou bez pomoci ako holé,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sk-SK" b="1" i="1" dirty="0">
                <a:solidFill>
                  <a:srgbClr val="669900"/>
                </a:solidFill>
                <a:latin typeface="Segoe Print"/>
                <a:ea typeface="DejaVu Sans"/>
              </a:rPr>
              <a:t>ošarpané haluze suchých briez.</a:t>
            </a:r>
            <a:r>
              <a:rPr lang="sk-SK" b="1" i="1" dirty="0">
                <a:solidFill>
                  <a:srgbClr val="000000"/>
                </a:solidFill>
                <a:latin typeface="Segoe Print"/>
                <a:ea typeface="DejaVu Sans"/>
              </a:rPr>
              <a:t>                                                                                             </a:t>
            </a:r>
            <a:r>
              <a:rPr lang="sk-SK" b="1" i="1" dirty="0">
                <a:solidFill>
                  <a:srgbClr val="006633"/>
                </a:solidFill>
                <a:latin typeface="Segoe Print"/>
                <a:ea typeface="DejaVu Sans"/>
              </a:rPr>
              <a:t>Ó, chvejúce sa konáre bez lístia!  </a:t>
            </a:r>
            <a:r>
              <a:rPr lang="sk-SK" b="1" i="1" dirty="0">
                <a:solidFill>
                  <a:srgbClr val="000000"/>
                </a:solidFill>
                <a:latin typeface="Segoe Print"/>
                <a:ea typeface="DejaVu Sans"/>
              </a:rPr>
              <a:t>                                                                                                                   </a:t>
            </a:r>
            <a:r>
              <a:rPr lang="sk-SK" b="1" i="1" dirty="0">
                <a:solidFill>
                  <a:srgbClr val="314004"/>
                </a:solidFill>
                <a:latin typeface="Segoe Print"/>
                <a:ea typeface="DejaVu Sans"/>
              </a:rPr>
              <a:t>Vy smutne </a:t>
            </a:r>
            <a:r>
              <a:rPr lang="sk-SK" b="1" i="1" dirty="0" err="1">
                <a:solidFill>
                  <a:srgbClr val="314004"/>
                </a:solidFill>
                <a:latin typeface="Segoe Print"/>
                <a:ea typeface="DejaVu Sans"/>
              </a:rPr>
              <a:t>kníšúce</a:t>
            </a:r>
            <a:r>
              <a:rPr lang="sk-SK" b="1" i="1" dirty="0">
                <a:solidFill>
                  <a:srgbClr val="314004"/>
                </a:solidFill>
                <a:latin typeface="Segoe Print"/>
                <a:ea typeface="DejaVu Sans"/>
              </a:rPr>
              <a:t> sa brezy! </a:t>
            </a:r>
            <a:r>
              <a:rPr lang="sk-SK" b="1" i="1" dirty="0">
                <a:solidFill>
                  <a:srgbClr val="000000"/>
                </a:solidFill>
                <a:latin typeface="Segoe Print"/>
                <a:ea typeface="DejaVu Sans"/>
              </a:rPr>
              <a:t>                                                                                                                             Prečo som vás len zočil, keď som kráčal osamotenou dolinou?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1065240" y="304920"/>
            <a:ext cx="100576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sk-SK" sz="5400" i="1">
                <a:solidFill>
                  <a:srgbClr val="000000"/>
                </a:solidFill>
                <a:latin typeface="Segoe Print"/>
                <a:ea typeface="DejaVu Sans"/>
              </a:rPr>
              <a:t>Zdroje</a:t>
            </a:r>
            <a:endParaRPr/>
          </a:p>
        </p:txBody>
      </p:sp>
      <p:sp>
        <p:nvSpPr>
          <p:cNvPr id="452" name="CustomShape 2"/>
          <p:cNvSpPr/>
          <p:nvPr/>
        </p:nvSpPr>
        <p:spPr>
          <a:xfrm>
            <a:off x="1065240" y="1752480"/>
            <a:ext cx="10057680" cy="4228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1050" u="sng" dirty="0">
                <a:solidFill>
                  <a:srgbClr val="0000FF"/>
                </a:solidFill>
                <a:latin typeface="Segoe Print"/>
                <a:ea typeface="DejaVu Sans"/>
                <a:hlinkClick r:id="rId2"/>
              </a:rPr>
              <a:t>http://zlatyfond.sme.sk/dielo/1710/Roy_Perutou-sudba-mava/1#ixzz3315vIAzN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1050" u="sng" dirty="0">
                <a:solidFill>
                  <a:srgbClr val="0000FF"/>
                </a:solidFill>
                <a:latin typeface="Segoe Print"/>
                <a:ea typeface="DejaVu Sans"/>
                <a:hlinkClick r:id="rId3"/>
              </a:rPr>
              <a:t>http://sk.wikipedia.org/wiki/Ma%C5%A1a_Ha%C4%BEamov%C3%A1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1050" u="sng" dirty="0">
                <a:solidFill>
                  <a:srgbClr val="0000FF"/>
                </a:solidFill>
                <a:latin typeface="Segoe Print"/>
                <a:ea typeface="DejaVu Sans"/>
                <a:hlinkClick r:id="rId4"/>
              </a:rPr>
              <a:t>http://www.wophir.mysteria.cz/vitrina.htm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1050" u="sng" dirty="0">
                <a:solidFill>
                  <a:srgbClr val="0000FF"/>
                </a:solidFill>
                <a:latin typeface="Segoe Print"/>
                <a:ea typeface="DejaVu Sans"/>
                <a:hlinkClick r:id="rId5"/>
              </a:rPr>
              <a:t>http://sk.wikipedia.org/wiki/J%C3%A1n_Smrek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1050" u="sng" dirty="0">
                <a:solidFill>
                  <a:srgbClr val="0000FF"/>
                </a:solidFill>
                <a:latin typeface="Segoe Print"/>
                <a:ea typeface="DejaVu Sans"/>
                <a:hlinkClick r:id="rId6"/>
              </a:rPr>
              <a:t>http://zmaturuj.zones.sk/materialy/ucebne-poznamky/literatura/poznamky-k-literature-3-rocnik.pdf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1050" u="sng" dirty="0">
                <a:solidFill>
                  <a:srgbClr val="0000FF"/>
                </a:solidFill>
                <a:latin typeface="Segoe Print"/>
                <a:ea typeface="DejaVu Sans"/>
                <a:hlinkClick r:id="rId7"/>
              </a:rPr>
              <a:t>http://www.databazeknih.cz/autori/masa-halamova-4905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1050" u="sng" dirty="0">
                <a:solidFill>
                  <a:srgbClr val="0000FF"/>
                </a:solidFill>
                <a:latin typeface="Segoe Print"/>
                <a:ea typeface="DejaVu Sans"/>
                <a:hlinkClick r:id="rId8"/>
              </a:rPr>
              <a:t>http://referaty.aktuality.sk/masa-halamova/referat-30343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1050" u="sng" dirty="0">
                <a:solidFill>
                  <a:srgbClr val="0000FF"/>
                </a:solidFill>
                <a:latin typeface="Segoe Print"/>
                <a:ea typeface="DejaVu Sans"/>
                <a:hlinkClick r:id="rId9"/>
              </a:rPr>
              <a:t>https://www.youtube.com/watch?v=to59OB-8d1A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1050" u="sng" dirty="0">
                <a:solidFill>
                  <a:srgbClr val="0000FF"/>
                </a:solidFill>
                <a:latin typeface="Segoe Print"/>
                <a:ea typeface="DejaVu Sans"/>
                <a:hlinkClick r:id="rId10"/>
              </a:rPr>
              <a:t>http://zlatyfond.sme.sk/dielo/382/Roy_Vyber-z-basni-nepojatych-do-zbierok-napisanych-po-prevrate/1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1050" u="sng" dirty="0">
                <a:solidFill>
                  <a:srgbClr val="0000FF"/>
                </a:solidFill>
                <a:latin typeface="Segoe Print"/>
                <a:ea typeface="DejaVu Sans"/>
              </a:rPr>
              <a:t>http://zlatyfond.sme.sk/dielo/1708/Roy_Ked-miznu-hmly/3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1050" dirty="0">
                <a:solidFill>
                  <a:srgbClr val="000000"/>
                </a:solidFill>
                <a:latin typeface="Segoe Print"/>
                <a:ea typeface="DejaVu Sans"/>
              </a:rPr>
              <a:t>http://sk.wikipedia.org/wiki/Vladim%C3%ADr_Roy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4536000" y="2592000"/>
            <a:ext cx="6857280" cy="1828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sk-SK" sz="7200" b="1" i="1">
                <a:solidFill>
                  <a:srgbClr val="461900"/>
                </a:solidFill>
                <a:latin typeface="Segoe Print"/>
                <a:ea typeface="DejaVu Sans"/>
              </a:rPr>
              <a:t>Ďakujem </a:t>
            </a:r>
            <a:endParaRPr/>
          </a:p>
          <a:p>
            <a:pPr algn="ctr">
              <a:lnSpc>
                <a:spcPct val="100000"/>
              </a:lnSpc>
            </a:pPr>
            <a:r>
              <a:rPr lang="sk-SK" sz="7200" b="1" i="1">
                <a:solidFill>
                  <a:srgbClr val="461900"/>
                </a:solidFill>
                <a:latin typeface="Segoe Print"/>
                <a:ea typeface="DejaVu Sans"/>
              </a:rPr>
              <a:t>za pozornosť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1065240" y="1752480"/>
            <a:ext cx="10057680" cy="4228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400" b="1" dirty="0">
                <a:solidFill>
                  <a:srgbClr val="4F6228"/>
                </a:solidFill>
                <a:latin typeface="Segoe Print"/>
                <a:ea typeface="DejaVu Sans"/>
              </a:rPr>
              <a:t>Na dejepise a literatúre sa učíme o spisovateľoch nie vždy to, čo by nás zaujímalo.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400" b="1" dirty="0">
                <a:solidFill>
                  <a:srgbClr val="4F6228"/>
                </a:solidFill>
                <a:latin typeface="Segoe Print"/>
                <a:ea typeface="DejaVu Sans"/>
              </a:rPr>
              <a:t>Ja som sa chcela dozvedieť niečo viac.</a:t>
            </a:r>
            <a:r>
              <a:rPr lang="sk-SK" sz="2400" b="1" dirty="0">
                <a:solidFill>
                  <a:srgbClr val="000000"/>
                </a:solidFill>
                <a:latin typeface="Segoe Print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400" b="1" dirty="0">
                <a:solidFill>
                  <a:srgbClr val="4F6228"/>
                </a:solidFill>
                <a:latin typeface="Segoe Print"/>
                <a:ea typeface="DejaVu Sans"/>
              </a:rPr>
              <a:t>Rada objavujem minulosť.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400" b="1" dirty="0">
                <a:solidFill>
                  <a:srgbClr val="4F6228"/>
                </a:solidFill>
                <a:latin typeface="Segoe Print"/>
                <a:ea typeface="DejaVu Sans"/>
              </a:rPr>
              <a:t>Všetci spisovatelia, ktorých vám teraz predstavím, boli aj redaktormi a možno aj preto sú mi bližší než ostatní. </a:t>
            </a:r>
            <a:endParaRPr dirty="0"/>
          </a:p>
        </p:txBody>
      </p:sp>
      <p:sp>
        <p:nvSpPr>
          <p:cNvPr id="416" name="CustomShape 2"/>
          <p:cNvSpPr/>
          <p:nvPr/>
        </p:nvSpPr>
        <p:spPr>
          <a:xfrm>
            <a:off x="1440720" y="533880"/>
            <a:ext cx="10057320" cy="121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sk-SK" sz="4000" b="1">
                <a:solidFill>
                  <a:srgbClr val="800000"/>
                </a:solidFill>
                <a:latin typeface="Segoe Print"/>
                <a:ea typeface="DejaVu Sans"/>
              </a:rPr>
              <a:t>Prečo som si vybrala túto tému?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2206080" y="944280"/>
            <a:ext cx="10057320" cy="121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sk-SK" sz="5400" b="1" i="1">
                <a:solidFill>
                  <a:srgbClr val="4D2A0B"/>
                </a:solidFill>
                <a:latin typeface="Segoe Print"/>
                <a:ea typeface="DejaVu Sans"/>
              </a:rPr>
              <a:t>Maša Haľamová</a:t>
            </a:r>
            <a:endParaRPr/>
          </a:p>
        </p:txBody>
      </p:sp>
      <p:sp>
        <p:nvSpPr>
          <p:cNvPr id="418" name="CustomShape 2"/>
          <p:cNvSpPr/>
          <p:nvPr/>
        </p:nvSpPr>
        <p:spPr>
          <a:xfrm>
            <a:off x="4197960" y="2162880"/>
            <a:ext cx="7993440" cy="4228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800" b="1" i="1" dirty="0">
                <a:solidFill>
                  <a:srgbClr val="7E0021"/>
                </a:solidFill>
                <a:latin typeface="Segoe Print"/>
                <a:ea typeface="DejaVu Sans"/>
              </a:rPr>
              <a:t>Narodila sa 28. augusta 1908 v </a:t>
            </a:r>
            <a:r>
              <a:rPr lang="sk-SK" sz="2800" b="1" i="1" dirty="0" smtClean="0">
                <a:solidFill>
                  <a:srgbClr val="7E0021"/>
                </a:solidFill>
                <a:latin typeface="Segoe Print"/>
                <a:ea typeface="DejaVu Sans"/>
              </a:rPr>
              <a:t>Blatnici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800" b="1" i="1" dirty="0">
                <a:solidFill>
                  <a:srgbClr val="7E0021"/>
                </a:solidFill>
                <a:latin typeface="Segoe Print"/>
                <a:ea typeface="DejaVu Sans"/>
              </a:rPr>
              <a:t>Zomrela 17. júla 1995 v </a:t>
            </a:r>
            <a:r>
              <a:rPr lang="sk-SK" sz="2800" b="1" i="1" dirty="0" smtClean="0">
                <a:solidFill>
                  <a:srgbClr val="7E0021"/>
                </a:solidFill>
                <a:latin typeface="Segoe Print"/>
                <a:ea typeface="DejaVu Sans"/>
              </a:rPr>
              <a:t>Bratislave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800" b="1" i="1" dirty="0">
                <a:solidFill>
                  <a:srgbClr val="7E0021"/>
                </a:solidFill>
                <a:latin typeface="Segoe Print"/>
                <a:ea typeface="DejaVu Sans"/>
              </a:rPr>
              <a:t>Pochovaná na Národnom cintoríne                         v Martine</a:t>
            </a:r>
            <a:endParaRPr dirty="0"/>
          </a:p>
        </p:txBody>
      </p:sp>
      <p:pic>
        <p:nvPicPr>
          <p:cNvPr id="41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880" y="1581840"/>
            <a:ext cx="2786400" cy="393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1055520" y="836640"/>
            <a:ext cx="10057320" cy="121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sk-SK" sz="5400" b="1" i="1">
                <a:solidFill>
                  <a:srgbClr val="4D2A0B"/>
                </a:solidFill>
                <a:latin typeface="Segoe Print"/>
                <a:ea typeface="DejaVu Sans"/>
              </a:rPr>
              <a:t>Životopis</a:t>
            </a:r>
            <a:endParaRPr/>
          </a:p>
        </p:txBody>
      </p:sp>
      <p:sp>
        <p:nvSpPr>
          <p:cNvPr id="421" name="CustomShape 2"/>
          <p:cNvSpPr/>
          <p:nvPr/>
        </p:nvSpPr>
        <p:spPr>
          <a:xfrm>
            <a:off x="792000" y="1728000"/>
            <a:ext cx="11159280" cy="4702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sk-SK" sz="2400" b="1" i="1" dirty="0">
                <a:solidFill>
                  <a:srgbClr val="996633"/>
                </a:solidFill>
                <a:latin typeface="Segoe Print"/>
                <a:ea typeface="DejaVu Sans"/>
              </a:rPr>
              <a:t>Narodila sa v rodine obchodníka a vzdelanie získavala v Martine.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sk-SK" sz="2400" b="1" i="1" dirty="0">
                <a:solidFill>
                  <a:srgbClr val="FF9900"/>
                </a:solidFill>
                <a:latin typeface="Segoe Print"/>
                <a:ea typeface="DejaVu Sans"/>
              </a:rPr>
              <a:t>Po maturite pracovala ako úradníčka vo Vysokých Tatrách, kde žila       30 rokov. Bola vynikajúca lyžiarka a stala sa najmladšou rozhodkyňou  na majstrovstvách sveta na Štrbskom Plese v roku 1935.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sk-SK" sz="2400" b="1" i="1" dirty="0">
                <a:solidFill>
                  <a:srgbClr val="579D1C"/>
                </a:solidFill>
                <a:latin typeface="Segoe Print"/>
                <a:ea typeface="DejaVu Sans"/>
              </a:rPr>
              <a:t>Vydala sa za lekára Jána </a:t>
            </a:r>
            <a:r>
              <a:rPr lang="sk-SK" sz="2400" b="1" i="1" dirty="0" err="1">
                <a:solidFill>
                  <a:srgbClr val="579D1C"/>
                </a:solidFill>
                <a:latin typeface="Segoe Print"/>
                <a:ea typeface="DejaVu Sans"/>
              </a:rPr>
              <a:t>Pullmana</a:t>
            </a:r>
            <a:r>
              <a:rPr lang="sk-SK" sz="2400" b="1" i="1" dirty="0">
                <a:solidFill>
                  <a:srgbClr val="579D1C"/>
                </a:solidFill>
                <a:latin typeface="Segoe Print"/>
                <a:ea typeface="DejaVu Sans"/>
              </a:rPr>
              <a:t>. V rokoch 1957 –1958 pracovala           v Martine ako redaktorka.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sk-SK" sz="2400" b="1" i="1" dirty="0">
                <a:solidFill>
                  <a:srgbClr val="314004"/>
                </a:solidFill>
                <a:latin typeface="Segoe Print"/>
                <a:ea typeface="DejaVu Sans"/>
              </a:rPr>
              <a:t>Neskôr pracovala v Bratislave vo vydavateľstve Mladé letá.</a:t>
            </a:r>
            <a:endParaRPr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13" y="0"/>
            <a:ext cx="3955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77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textu 4"/>
          <p:cNvSpPr>
            <a:spLocks noGrp="1"/>
          </p:cNvSpPr>
          <p:nvPr>
            <p:ph type="body" sz="half" idx="2"/>
          </p:nvPr>
        </p:nvSpPr>
        <p:spPr>
          <a:xfrm>
            <a:off x="824179" y="4782474"/>
            <a:ext cx="3249057" cy="1299671"/>
          </a:xfrm>
        </p:spPr>
        <p:txBody>
          <a:bodyPr>
            <a:noAutofit/>
          </a:bodyPr>
          <a:lstStyle/>
          <a:p>
            <a:pPr algn="ctr"/>
            <a:r>
              <a:rPr lang="en-US" sz="2000" b="1" i="1" dirty="0" smtClean="0">
                <a:solidFill>
                  <a:srgbClr val="314004"/>
                </a:solidFill>
              </a:rPr>
              <a:t>Hrob Maše Haľamovej</a:t>
            </a:r>
            <a:r>
              <a:rPr lang="sk-SK" sz="2000" b="1" i="1" dirty="0" smtClean="0">
                <a:solidFill>
                  <a:srgbClr val="314004"/>
                </a:solidFill>
              </a:rPr>
              <a:t> </a:t>
            </a:r>
            <a:r>
              <a:rPr lang="en-US" sz="2000" b="1" i="1" dirty="0" smtClean="0">
                <a:solidFill>
                  <a:srgbClr val="314004"/>
                </a:solidFill>
              </a:rPr>
              <a:t>na Národnom cintoríne </a:t>
            </a:r>
            <a:r>
              <a:rPr lang="sk-SK" sz="2000" b="1" i="1" dirty="0" smtClean="0">
                <a:solidFill>
                  <a:srgbClr val="314004"/>
                </a:solidFill>
              </a:rPr>
              <a:t> v </a:t>
            </a:r>
            <a:r>
              <a:rPr lang="en-US" sz="2000" b="1" i="1" dirty="0" smtClean="0">
                <a:solidFill>
                  <a:srgbClr val="314004"/>
                </a:solidFill>
              </a:rPr>
              <a:t>Martine</a:t>
            </a:r>
            <a:endParaRPr lang="sk-SK" sz="2000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22"/>
          </p:nvPr>
        </p:nvSpPr>
        <p:spPr>
          <a:xfrm>
            <a:off x="8143340" y="4821382"/>
            <a:ext cx="3702295" cy="1330036"/>
          </a:xfrm>
        </p:spPr>
        <p:txBody>
          <a:bodyPr/>
          <a:lstStyle/>
          <a:p>
            <a:pPr algn="ctr"/>
            <a:r>
              <a:rPr lang="en-US" sz="2000" b="1" i="1" dirty="0" err="1" smtClean="0">
                <a:solidFill>
                  <a:srgbClr val="314004"/>
                </a:solidFill>
              </a:rPr>
              <a:t>Pamätný</a:t>
            </a:r>
            <a:r>
              <a:rPr lang="en-US" sz="2000" b="1" i="1" dirty="0" smtClean="0">
                <a:solidFill>
                  <a:srgbClr val="314004"/>
                </a:solidFill>
              </a:rPr>
              <a:t> </a:t>
            </a:r>
            <a:r>
              <a:rPr lang="en-US" sz="2000" b="1" i="1" dirty="0" err="1" smtClean="0">
                <a:solidFill>
                  <a:srgbClr val="314004"/>
                </a:solidFill>
              </a:rPr>
              <a:t>kameň</a:t>
            </a:r>
            <a:r>
              <a:rPr lang="en-US" sz="2000" b="1" i="1" dirty="0" smtClean="0">
                <a:solidFill>
                  <a:srgbClr val="314004"/>
                </a:solidFill>
              </a:rPr>
              <a:t> </a:t>
            </a:r>
            <a:r>
              <a:rPr lang="en-US" sz="2000" b="1" i="1" dirty="0" err="1" smtClean="0">
                <a:solidFill>
                  <a:srgbClr val="314004"/>
                </a:solidFill>
              </a:rPr>
              <a:t>pred</a:t>
            </a:r>
            <a:r>
              <a:rPr lang="en-US" sz="2000" b="1" i="1" dirty="0" smtClean="0">
                <a:solidFill>
                  <a:srgbClr val="314004"/>
                </a:solidFill>
              </a:rPr>
              <a:t> </a:t>
            </a:r>
            <a:r>
              <a:rPr lang="en-US" sz="2000" b="1" i="1" dirty="0" err="1" smtClean="0">
                <a:solidFill>
                  <a:srgbClr val="314004"/>
                </a:solidFill>
              </a:rPr>
              <a:t>domom</a:t>
            </a:r>
            <a:r>
              <a:rPr lang="en-US" sz="2000" b="1" i="1" dirty="0" smtClean="0">
                <a:solidFill>
                  <a:srgbClr val="314004"/>
                </a:solidFill>
              </a:rPr>
              <a:t> Maše Haľamovej   na </a:t>
            </a:r>
            <a:r>
              <a:rPr lang="en-US" sz="2000" b="1" i="1" dirty="0" err="1" smtClean="0">
                <a:solidFill>
                  <a:srgbClr val="314004"/>
                </a:solidFill>
              </a:rPr>
              <a:t>Štrbskom</a:t>
            </a:r>
            <a:r>
              <a:rPr lang="en-US" sz="2000" b="1" i="1" dirty="0" smtClean="0">
                <a:solidFill>
                  <a:srgbClr val="314004"/>
                </a:solidFill>
              </a:rPr>
              <a:t> </a:t>
            </a:r>
            <a:r>
              <a:rPr lang="en-US" sz="2000" b="1" i="1" dirty="0" err="1" smtClean="0">
                <a:solidFill>
                  <a:srgbClr val="314004"/>
                </a:solidFill>
              </a:rPr>
              <a:t>plese</a:t>
            </a:r>
            <a:r>
              <a:rPr lang="en-US" sz="2000" b="1" i="1" dirty="0" smtClean="0">
                <a:solidFill>
                  <a:srgbClr val="314004"/>
                </a:solidFill>
              </a:rPr>
              <a:t>.</a:t>
            </a:r>
            <a:endParaRPr lang="en-US" sz="2000" dirty="0" smtClean="0"/>
          </a:p>
          <a:p>
            <a:endParaRPr lang="sk-SK" dirty="0"/>
          </a:p>
        </p:txBody>
      </p:sp>
      <p:pic>
        <p:nvPicPr>
          <p:cNvPr id="8" name="Zástupný symbol obrázka 9" descr="IMG_20140517_105517.jpg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/>
          <a:srcRect l="19540" r="19540"/>
          <a:stretch>
            <a:fillRect/>
          </a:stretch>
        </p:blipFill>
        <p:spPr>
          <a:xfrm>
            <a:off x="806862" y="985882"/>
            <a:ext cx="2971800" cy="3657600"/>
          </a:xfrm>
        </p:spPr>
      </p:pic>
      <p:pic>
        <p:nvPicPr>
          <p:cNvPr id="9" name="Zástupný symbol obrázka 10" descr="IMG_20140508_150803.jpg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/>
          <a:srcRect l="19540" r="19540"/>
          <a:stretch>
            <a:fillRect/>
          </a:stretch>
        </p:blipFill>
        <p:spPr>
          <a:xfrm>
            <a:off x="4641272" y="518269"/>
            <a:ext cx="2899666" cy="3568822"/>
          </a:xfrm>
        </p:spPr>
      </p:pic>
      <p:pic>
        <p:nvPicPr>
          <p:cNvPr id="1027" name="Picture 3" descr="C:\Users\Viki\Downloads\IMG_20140508_15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5173" y="1396129"/>
            <a:ext cx="3147797" cy="2535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052422" y="4648200"/>
            <a:ext cx="4780341" cy="1295400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Takto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vyzeral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pôvodný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dom</a:t>
            </a:r>
            <a:r>
              <a:rPr lang="en-US" sz="2400" b="1" i="1" dirty="0" smtClean="0">
                <a:solidFill>
                  <a:srgbClr val="FF0000"/>
                </a:solidFill>
              </a:rPr>
              <a:t>,                        v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ktorom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žila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spisovateľka</a:t>
            </a:r>
            <a:r>
              <a:rPr lang="en-US" sz="2400" b="1" i="1" dirty="0" smtClean="0">
                <a:solidFill>
                  <a:srgbClr val="FF0000"/>
                </a:solidFill>
              </a:rPr>
              <a:t>     </a:t>
            </a:r>
            <a:r>
              <a:rPr lang="sk-SK" sz="2400" b="1" i="1" dirty="0" smtClean="0">
                <a:solidFill>
                  <a:srgbClr val="FF0000"/>
                </a:solidFill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pred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rekonštrukciou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19"/>
          </p:nvPr>
        </p:nvSpPr>
        <p:spPr>
          <a:xfrm>
            <a:off x="6493526" y="4578928"/>
            <a:ext cx="5449092" cy="1295400"/>
          </a:xfrm>
        </p:spPr>
        <p:txBody>
          <a:bodyPr>
            <a:normAutofit/>
          </a:bodyPr>
          <a:lstStyle/>
          <a:p>
            <a:pPr algn="ctr"/>
            <a:r>
              <a:rPr lang="pl-PL" sz="2400" b="1" i="1" dirty="0" smtClean="0">
                <a:solidFill>
                  <a:srgbClr val="FF0000"/>
                </a:solidFill>
              </a:rPr>
              <a:t>Vila Marína na Štrbskom plese       po rekonštrukcii.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 cstate="print"/>
          <a:srcRect l="2536" r="253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 cstate="print"/>
          <a:srcRect l="6203" r="620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2"/>
          <p:cNvSpPr/>
          <p:nvPr/>
        </p:nvSpPr>
        <p:spPr>
          <a:xfrm>
            <a:off x="1065240" y="2428560"/>
            <a:ext cx="10057680" cy="4228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numCol="2"/>
          <a:lstStyle/>
          <a:p>
            <a:pPr algn="ctr">
              <a:lnSpc>
                <a:spcPct val="100000"/>
              </a:lnSpc>
            </a:pPr>
            <a:r>
              <a:rPr lang="sk-SK" b="1" dirty="0">
                <a:solidFill>
                  <a:srgbClr val="4F6228"/>
                </a:solidFill>
                <a:latin typeface="Segoe Print"/>
                <a:ea typeface="DejaVu Sans"/>
              </a:rPr>
              <a:t>Prikrývam svoj stôl sviatočný                                                                                     obrusom pradávnym,                                                                                                čo tkala ešte moja stará mať.                                                                                    V svietniku zažnem biele </a:t>
            </a:r>
            <a:r>
              <a:rPr lang="sk-SK" b="1" dirty="0" smtClean="0">
                <a:solidFill>
                  <a:srgbClr val="4F6228"/>
                </a:solidFill>
                <a:latin typeface="Segoe Print"/>
                <a:ea typeface="DejaVu Sans"/>
              </a:rPr>
              <a:t>sviece</a:t>
            </a:r>
            <a:r>
              <a:rPr lang="sk-SK" b="1" dirty="0">
                <a:solidFill>
                  <a:srgbClr val="4F6228"/>
                </a:solidFill>
                <a:latin typeface="Segoe Print"/>
                <a:ea typeface="DejaVu Sans"/>
              </a:rPr>
              <a:t>,                                                                                 nech sa mi jasne zatrbliece                                                                                       žiarivá činovať.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sk-SK" b="1" dirty="0">
                <a:solidFill>
                  <a:srgbClr val="4F6228"/>
                </a:solidFill>
                <a:latin typeface="Segoe Print"/>
                <a:ea typeface="DejaVu Sans"/>
              </a:rPr>
              <a:t>Končekmi prstov dotknem sa                                                                                     chladného plátenka,                                                                                                  i čelo naň si zľahka položím.                                                                                     Tak kládli sme si detské hlavy                                                                                   na jej vankúšik pásikavý,                                                                                           kým žila starenka.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31" name="CustomShape 3"/>
          <p:cNvSpPr/>
          <p:nvPr/>
        </p:nvSpPr>
        <p:spPr>
          <a:xfrm>
            <a:off x="4366080" y="4542840"/>
            <a:ext cx="3455640" cy="200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b="1" dirty="0">
                <a:solidFill>
                  <a:srgbClr val="4F6228"/>
                </a:solidFill>
                <a:latin typeface="Segoe Print"/>
                <a:ea typeface="DejaVu Sans"/>
              </a:rPr>
              <a:t>Na blízku horu ticho sneží,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sk-SK" b="1" dirty="0">
                <a:solidFill>
                  <a:srgbClr val="4F6228"/>
                </a:solidFill>
                <a:latin typeface="Segoe Print"/>
                <a:ea typeface="DejaVu Sans"/>
              </a:rPr>
              <a:t>Spieva si hora pieseň novú.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sk-SK" b="1" dirty="0">
                <a:solidFill>
                  <a:srgbClr val="4F6228"/>
                </a:solidFill>
                <a:latin typeface="Segoe Print"/>
                <a:ea typeface="DejaVu Sans"/>
              </a:rPr>
              <a:t>Utkala zima bielej breze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sk-SK" b="1" dirty="0">
                <a:solidFill>
                  <a:srgbClr val="4F6228"/>
                </a:solidFill>
                <a:latin typeface="Segoe Print"/>
                <a:ea typeface="DejaVu Sans"/>
              </a:rPr>
              <a:t>košieľku úbeľovú.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CustomShape 1"/>
          <p:cNvSpPr/>
          <p:nvPr/>
        </p:nvSpPr>
        <p:spPr>
          <a:xfrm>
            <a:off x="1343472" y="836712"/>
            <a:ext cx="100576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sk-SK" sz="6000" b="1" i="1" dirty="0" smtClean="0">
                <a:solidFill>
                  <a:srgbClr val="4D2A0B"/>
                </a:solidFill>
                <a:latin typeface="Segoe Print"/>
                <a:ea typeface="DejaVu Sans"/>
              </a:rPr>
              <a:t>V tejto chvíli</a:t>
            </a:r>
            <a:endParaRPr sz="6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240" y="1523880"/>
            <a:ext cx="2853720" cy="4032360"/>
          </a:xfrm>
          <a:prstGeom prst="rect">
            <a:avLst/>
          </a:prstGeom>
          <a:ln>
            <a:noFill/>
          </a:ln>
        </p:spPr>
      </p:pic>
      <p:sp>
        <p:nvSpPr>
          <p:cNvPr id="433" name="CustomShape 1"/>
          <p:cNvSpPr/>
          <p:nvPr/>
        </p:nvSpPr>
        <p:spPr>
          <a:xfrm>
            <a:off x="1065240" y="304920"/>
            <a:ext cx="100576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sk-SK" sz="5400" b="1" i="1" dirty="0">
                <a:solidFill>
                  <a:srgbClr val="4D2A0B"/>
                </a:solidFill>
                <a:latin typeface="Segoe Print"/>
                <a:ea typeface="DejaVu Sans"/>
              </a:rPr>
              <a:t>Ján Smrek</a:t>
            </a:r>
            <a:endParaRPr dirty="0"/>
          </a:p>
        </p:txBody>
      </p:sp>
      <p:sp>
        <p:nvSpPr>
          <p:cNvPr id="434" name="CustomShape 2"/>
          <p:cNvSpPr/>
          <p:nvPr/>
        </p:nvSpPr>
        <p:spPr>
          <a:xfrm>
            <a:off x="3980880" y="1756080"/>
            <a:ext cx="8210520" cy="4228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800" dirty="0">
                <a:solidFill>
                  <a:srgbClr val="CC6600"/>
                </a:solidFill>
                <a:latin typeface="Segoe Print"/>
                <a:ea typeface="DejaVu Sans"/>
              </a:rPr>
              <a:t>Narodil sa 16. decembra 1898                                        v </a:t>
            </a:r>
            <a:r>
              <a:rPr lang="sk-SK" sz="2800" dirty="0" smtClean="0">
                <a:solidFill>
                  <a:srgbClr val="CC6600"/>
                </a:solidFill>
                <a:latin typeface="Segoe Print"/>
                <a:ea typeface="DejaVu Sans"/>
              </a:rPr>
              <a:t>Zemianskom Lieskovom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800" dirty="0">
                <a:solidFill>
                  <a:srgbClr val="CC6600"/>
                </a:solidFill>
                <a:latin typeface="Segoe Print"/>
                <a:ea typeface="DejaVu Sans"/>
              </a:rPr>
              <a:t>Zomrel 8. decembra 1982 v Bratislave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2800" dirty="0">
                <a:solidFill>
                  <a:srgbClr val="CC6600"/>
                </a:solidFill>
                <a:latin typeface="Segoe Print"/>
                <a:ea typeface="DejaVu Sans"/>
              </a:rPr>
              <a:t>Pochovaný na Národnom cintoríne                            v Martine</a:t>
            </a:r>
            <a:endParaRPr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elamosal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elamosal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Belamosal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Belamosal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612</Words>
  <Application>Microsoft Office PowerPoint</Application>
  <PresentationFormat>Vlastná</PresentationFormat>
  <Paragraphs>143</Paragraphs>
  <Slides>18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8</vt:i4>
      </vt:variant>
      <vt:variant>
        <vt:lpstr>Nadpisy snímok</vt:lpstr>
      </vt:variant>
      <vt:variant>
        <vt:i4>18</vt:i4>
      </vt:variant>
    </vt:vector>
  </HeadingPairs>
  <TitlesOfParts>
    <vt:vector size="26" baseType="lpstr">
      <vt:lpstr>Office Theme</vt:lpstr>
      <vt:lpstr>Office Theme</vt:lpstr>
      <vt:lpstr>Office Theme</vt:lpstr>
      <vt:lpstr>Office Theme</vt:lpstr>
      <vt:lpstr>Belamosalie</vt:lpstr>
      <vt:lpstr>1_Belamosalie</vt:lpstr>
      <vt:lpstr>2_Belamosalie</vt:lpstr>
      <vt:lpstr>3_Belamosalie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Hrob Vladimíra Roya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cp:lastModifiedBy>Ucitel_1</cp:lastModifiedBy>
  <cp:revision>8</cp:revision>
  <dcterms:modified xsi:type="dcterms:W3CDTF">2014-06-05T07:21:33Z</dcterms:modified>
</cp:coreProperties>
</file>