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3220" autoAdjust="0"/>
  </p:normalViewPr>
  <p:slideViewPr>
    <p:cSldViewPr>
      <p:cViewPr>
        <p:scale>
          <a:sx n="100" d="100"/>
          <a:sy n="100" d="100"/>
        </p:scale>
        <p:origin x="-72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A3D4B3-5E0D-4156-92AC-48ED0CD5F3D8}" type="datetimeFigureOut">
              <a:rPr lang="cs-CZ" smtClean="0"/>
              <a:pPr/>
              <a:t>30.5.2012</a:t>
            </a:fld>
            <a:endParaRPr lang="cs-CZ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404E63-8EA3-412D-8231-3337DEC53C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1484784"/>
            <a:ext cx="99693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PORTRÉT </a:t>
            </a:r>
          </a:p>
          <a:p>
            <a:pPr algn="ctr"/>
            <a:r>
              <a:rPr lang="sk-SK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 umeleckom diele</a:t>
            </a:r>
            <a:endParaRPr lang="sk-SK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98080" cy="1143000"/>
          </a:xfrm>
        </p:spPr>
        <p:txBody>
          <a:bodyPr/>
          <a:lstStyle/>
          <a:p>
            <a:r>
              <a:rPr lang="sk-SK" dirty="0" smtClean="0"/>
              <a:t>Moja KARIKATÚRA</a:t>
            </a:r>
            <a:endParaRPr lang="cs-CZ" dirty="0"/>
          </a:p>
        </p:txBody>
      </p:sp>
      <p:pic>
        <p:nvPicPr>
          <p:cNvPr id="3076" name="Picture 4" descr="C:\Users\andrea\Desktop\IMG_4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8727">
            <a:off x="5041942" y="1689468"/>
            <a:ext cx="3111731" cy="414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andrea\Desktop\IMG_4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2520305" cy="3360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1" name="Rovná spojnica 10"/>
          <p:cNvCxnSpPr>
            <a:stCxn id="3076" idx="0"/>
            <a:endCxn id="3076" idx="2"/>
          </p:cNvCxnSpPr>
          <p:nvPr/>
        </p:nvCxnSpPr>
        <p:spPr>
          <a:xfrm flipH="1">
            <a:off x="6435802" y="1695803"/>
            <a:ext cx="324012" cy="41365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386255">
            <a:off x="1215890" y="2364701"/>
            <a:ext cx="7498080" cy="1143000"/>
          </a:xfrm>
        </p:spPr>
        <p:txBody>
          <a:bodyPr/>
          <a:lstStyle/>
          <a:p>
            <a:r>
              <a:rPr lang="sk-SK" dirty="0" smtClean="0"/>
              <a:t>Čo je to vlastne portrét ?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2636912"/>
            <a:ext cx="4896544" cy="1872208"/>
          </a:xfrm>
        </p:spPr>
        <p:txBody>
          <a:bodyPr>
            <a:noAutofit/>
          </a:bodyPr>
          <a:lstStyle/>
          <a:p>
            <a:r>
              <a:rPr lang="sk-SK" sz="2000" i="1" dirty="0" err="1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talianský</a:t>
            </a:r>
            <a:r>
              <a:rPr lang="sk-SK" sz="2000" i="1" dirty="0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maliar</a:t>
            </a:r>
            <a:endParaRPr lang="cs-CZ" sz="2000" i="1" dirty="0" smtClean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i="1" dirty="0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génius</a:t>
            </a:r>
          </a:p>
          <a:p>
            <a:r>
              <a:rPr lang="sk-SK" sz="2000" b="1" i="1" u="sng" dirty="0" err="1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Mona</a:t>
            </a:r>
            <a:r>
              <a:rPr lang="sk-SK" sz="2000" b="1" i="1" u="sng" dirty="0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k-SK" sz="2000" b="1" i="1" u="sng" dirty="0" err="1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Lisa</a:t>
            </a:r>
            <a:endParaRPr lang="cs-CZ" sz="2000" b="1" i="1" u="sng" dirty="0" smtClean="0">
              <a:latin typeface="Baskerville Old Face" pitchFamily="18" charset="0"/>
            </a:endParaRPr>
          </a:p>
          <a:p>
            <a:r>
              <a:rPr lang="sk-SK" sz="2000" i="1" dirty="0" smtClean="0">
                <a:latin typeface="Baskerville Old Face" pitchFamily="18" charset="0"/>
              </a:rPr>
              <a:t>obdobie „renesancia“</a:t>
            </a:r>
            <a:endParaRPr lang="cs-CZ" sz="2000" i="1" dirty="0" smtClean="0">
              <a:latin typeface="Baskerville Old Face" pitchFamily="18" charset="0"/>
            </a:endParaRPr>
          </a:p>
          <a:p>
            <a:r>
              <a:rPr lang="cs-CZ" sz="2000" i="1" dirty="0" smtClean="0">
                <a:latin typeface="Baskerville Old Face" pitchFamily="18" charset="0"/>
              </a:rPr>
              <a:t>olejové farby</a:t>
            </a:r>
          </a:p>
          <a:p>
            <a:r>
              <a:rPr lang="cs-CZ" sz="2000" b="1" i="1" dirty="0" smtClean="0">
                <a:latin typeface="Baskerville Old Face" pitchFamily="18" charset="0"/>
              </a:rPr>
              <a:t>„</a:t>
            </a:r>
            <a:r>
              <a:rPr lang="cs-CZ" sz="2000" b="1" i="1" dirty="0" err="1" smtClean="0">
                <a:latin typeface="Baskerville Old Face" pitchFamily="18" charset="0"/>
              </a:rPr>
              <a:t>Sfumato</a:t>
            </a:r>
            <a:r>
              <a:rPr lang="cs-CZ" sz="2000" b="1" i="1" dirty="0" smtClean="0">
                <a:latin typeface="Baskerville Old Face" pitchFamily="18" charset="0"/>
              </a:rPr>
              <a:t>“</a:t>
            </a:r>
          </a:p>
          <a:p>
            <a:r>
              <a:rPr lang="cs-CZ" sz="2000" i="1" dirty="0" smtClean="0">
                <a:latin typeface="Baskerville Old Face" pitchFamily="18" charset="0"/>
              </a:rPr>
              <a:t>„Záhadný </a:t>
            </a:r>
            <a:r>
              <a:rPr lang="cs-CZ" sz="2000" i="1" dirty="0" err="1" smtClean="0">
                <a:latin typeface="Baskerville Old Face" pitchFamily="18" charset="0"/>
              </a:rPr>
              <a:t>úsmev</a:t>
            </a:r>
            <a:r>
              <a:rPr lang="cs-CZ" sz="2000" i="1" dirty="0" smtClean="0">
                <a:latin typeface="Baskerville Old Face" pitchFamily="18" charset="0"/>
              </a:rPr>
              <a:t>“</a:t>
            </a:r>
            <a:endParaRPr lang="sk-SK" sz="2000" i="1" dirty="0" smtClean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cs-CZ" sz="2000" b="1" i="1" dirty="0" smtClean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cs-CZ" sz="2000" i="1" dirty="0" smtClean="0"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sk-SK" sz="1200" dirty="0" smtClean="0"/>
          </a:p>
        </p:txBody>
      </p:sp>
      <p:sp>
        <p:nvSpPr>
          <p:cNvPr id="11" name="BlokTextu 10"/>
          <p:cNvSpPr txBox="1"/>
          <p:nvPr/>
        </p:nvSpPr>
        <p:spPr>
          <a:xfrm>
            <a:off x="2267744" y="5903893"/>
            <a:ext cx="6623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pPr>
              <a:buNone/>
            </a:pPr>
            <a:r>
              <a:rPr lang="pl-PL" i="1" dirty="0" smtClean="0">
                <a:latin typeface="Baskerville Old Face" pitchFamily="18" charset="0"/>
              </a:rPr>
              <a:t>„Bez otáčania ide ten, kto mieri ku hviezdam”. (Leonardo Da Vinci)</a:t>
            </a:r>
            <a:endParaRPr lang="cs-CZ" b="1" i="1" dirty="0" smtClean="0">
              <a:latin typeface="Baskerville Old Face" pitchFamily="18" charset="0"/>
            </a:endParaRPr>
          </a:p>
          <a:p>
            <a:endParaRPr lang="cs-CZ" dirty="0">
              <a:latin typeface="Baskerville Old Face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 rot="21410328">
            <a:off x="1063112" y="475752"/>
            <a:ext cx="7826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LEONARDO DA VINCI</a:t>
            </a:r>
            <a:endParaRPr lang="cs-CZ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4" name="Picture 2" descr="http://www.mandala-fengshui.eu/uploads/images/leonardo_da_vinci%2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699792" cy="342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dĺžnik 11"/>
          <p:cNvSpPr/>
          <p:nvPr/>
        </p:nvSpPr>
        <p:spPr>
          <a:xfrm>
            <a:off x="1691680" y="1484784"/>
            <a:ext cx="4336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Mona</a:t>
            </a:r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Lisa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2" descr="http://hum120.files.wordpress.com/2011/04/mona-lisa-or-la-gioconda-by-leonardo-da-vin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564904"/>
            <a:ext cx="2232248" cy="3189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3140968"/>
            <a:ext cx="7920880" cy="2476872"/>
          </a:xfrm>
        </p:spPr>
        <p:txBody>
          <a:bodyPr>
            <a:normAutofit fontScale="55000" lnSpcReduction="20000"/>
          </a:bodyPr>
          <a:lstStyle/>
          <a:p>
            <a:r>
              <a:rPr lang="cs-CZ" sz="4200" i="1" dirty="0" smtClean="0">
                <a:latin typeface="Baskerville Old Face" pitchFamily="18" charset="0"/>
              </a:rPr>
              <a:t>holandský maliar </a:t>
            </a:r>
          </a:p>
          <a:p>
            <a:r>
              <a:rPr lang="cs-CZ" sz="4200" b="1" i="1" dirty="0" err="1" smtClean="0">
                <a:latin typeface="Baskerville Old Face" pitchFamily="18" charset="0"/>
              </a:rPr>
              <a:t>uznania</a:t>
            </a:r>
            <a:r>
              <a:rPr lang="cs-CZ" sz="4200" b="1" i="1" dirty="0" smtClean="0">
                <a:latin typeface="Baskerville Old Face" pitchFamily="18" charset="0"/>
              </a:rPr>
              <a:t> sa nedočkal </a:t>
            </a:r>
          </a:p>
          <a:p>
            <a:r>
              <a:rPr lang="cs-CZ" sz="4200" i="1" dirty="0" smtClean="0">
                <a:latin typeface="Baskerville Old Face" pitchFamily="18" charset="0"/>
              </a:rPr>
              <a:t>900 malieb a 1 100 </a:t>
            </a:r>
            <a:r>
              <a:rPr lang="cs-CZ" sz="4200" i="1" dirty="0" err="1" smtClean="0">
                <a:latin typeface="Baskerville Old Face" pitchFamily="18" charset="0"/>
              </a:rPr>
              <a:t>kresieb</a:t>
            </a:r>
            <a:r>
              <a:rPr lang="cs-CZ" sz="4200" i="1" dirty="0" smtClean="0">
                <a:latin typeface="Baskerville Old Face" pitchFamily="18" charset="0"/>
              </a:rPr>
              <a:t>(za 10 </a:t>
            </a:r>
            <a:r>
              <a:rPr lang="cs-CZ" sz="4200" i="1" dirty="0" err="1" smtClean="0">
                <a:latin typeface="Baskerville Old Face" pitchFamily="18" charset="0"/>
              </a:rPr>
              <a:t>rokov</a:t>
            </a:r>
            <a:r>
              <a:rPr lang="cs-CZ" sz="4200" i="1" dirty="0" smtClean="0">
                <a:latin typeface="Baskerville Old Face" pitchFamily="18" charset="0"/>
              </a:rPr>
              <a:t>)</a:t>
            </a:r>
          </a:p>
          <a:p>
            <a:r>
              <a:rPr lang="cs-CZ" sz="4200" i="1" dirty="0" smtClean="0">
                <a:latin typeface="Baskerville Old Face" pitchFamily="18" charset="0"/>
              </a:rPr>
              <a:t>zapadá </a:t>
            </a:r>
            <a:r>
              <a:rPr lang="cs-CZ" sz="4200" i="1" dirty="0" err="1" smtClean="0">
                <a:latin typeface="Baskerville Old Face" pitchFamily="18" charset="0"/>
              </a:rPr>
              <a:t>medzi</a:t>
            </a:r>
            <a:r>
              <a:rPr lang="cs-CZ" sz="4200" i="1" dirty="0" smtClean="0">
                <a:latin typeface="Baskerville Old Face" pitchFamily="18" charset="0"/>
              </a:rPr>
              <a:t> </a:t>
            </a:r>
            <a:r>
              <a:rPr lang="cs-CZ" sz="4200" i="1" dirty="0" err="1" smtClean="0">
                <a:latin typeface="Baskerville Old Face" pitchFamily="18" charset="0"/>
              </a:rPr>
              <a:t>fauvistov</a:t>
            </a:r>
            <a:r>
              <a:rPr lang="cs-CZ" sz="4200" i="1" dirty="0" smtClean="0">
                <a:latin typeface="Baskerville Old Face" pitchFamily="18" charset="0"/>
              </a:rPr>
              <a:t>, </a:t>
            </a:r>
            <a:r>
              <a:rPr lang="cs-CZ" sz="4200" i="1" dirty="0" err="1" smtClean="0">
                <a:latin typeface="Baskerville Old Face" pitchFamily="18" charset="0"/>
              </a:rPr>
              <a:t>expresionistov</a:t>
            </a:r>
            <a:r>
              <a:rPr lang="cs-CZ" sz="4200" i="1" dirty="0" smtClean="0">
                <a:latin typeface="Baskerville Old Face" pitchFamily="18" charset="0"/>
              </a:rPr>
              <a:t> a  </a:t>
            </a:r>
            <a:r>
              <a:rPr lang="cs-CZ" sz="4200" i="1" dirty="0" err="1" smtClean="0">
                <a:latin typeface="Baskerville Old Face" pitchFamily="18" charset="0"/>
              </a:rPr>
              <a:t>abstraktných</a:t>
            </a:r>
            <a:r>
              <a:rPr lang="cs-CZ" sz="4200" i="1" dirty="0" smtClean="0">
                <a:latin typeface="Baskerville Old Face" pitchFamily="18" charset="0"/>
              </a:rPr>
              <a:t> </a:t>
            </a:r>
            <a:r>
              <a:rPr lang="cs-CZ" sz="4200" i="1" dirty="0" err="1" smtClean="0">
                <a:latin typeface="Baskerville Old Face" pitchFamily="18" charset="0"/>
              </a:rPr>
              <a:t>umelcov</a:t>
            </a:r>
            <a:r>
              <a:rPr lang="cs-CZ" sz="4200" i="1" dirty="0" smtClean="0">
                <a:latin typeface="Baskerville Old Face" pitchFamily="18" charset="0"/>
              </a:rPr>
              <a:t> 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b="1" i="1" dirty="0" smtClean="0"/>
          </a:p>
          <a:p>
            <a:pPr>
              <a:buNone/>
            </a:pP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</p:txBody>
      </p:sp>
      <p:pic>
        <p:nvPicPr>
          <p:cNvPr id="4" name="Picture 2" descr="http://amency.net/sites/default/files/vincent_van_gogh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052736"/>
            <a:ext cx="2479949" cy="323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artexpertswebsite.com/pages/artists/superpages/van_gogh/Van%20Gogh%20Photo%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1875763" cy="247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 rot="21327637">
            <a:off x="563993" y="420419"/>
            <a:ext cx="771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Vincent </a:t>
            </a:r>
            <a:r>
              <a:rPr lang="sk-SK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van</a:t>
            </a:r>
            <a:r>
              <a:rPr lang="sk-SK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gogh</a:t>
            </a:r>
            <a:endParaRPr lang="sk-SK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131840" y="5517232"/>
            <a:ext cx="5609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i="1" dirty="0" smtClean="0">
                <a:latin typeface="Baskerville Old Face" pitchFamily="18" charset="0"/>
              </a:rPr>
              <a:t>S tým, že nikto nekupuje moje obrazy nič neurobím.</a:t>
            </a:r>
          </a:p>
          <a:p>
            <a:pPr>
              <a:buNone/>
            </a:pPr>
            <a:r>
              <a:rPr lang="cs-CZ" i="1" dirty="0" smtClean="0">
                <a:latin typeface="Baskerville Old Face" pitchFamily="18" charset="0"/>
              </a:rPr>
              <a:t>Raz však </a:t>
            </a:r>
            <a:r>
              <a:rPr lang="cs-CZ" i="1" dirty="0" err="1" smtClean="0">
                <a:latin typeface="Baskerville Old Face" pitchFamily="18" charset="0"/>
              </a:rPr>
              <a:t>ľudia</a:t>
            </a:r>
            <a:r>
              <a:rPr lang="cs-CZ" i="1" dirty="0" smtClean="0">
                <a:latin typeface="Baskerville Old Face" pitchFamily="18" charset="0"/>
              </a:rPr>
              <a:t> pochopia, že ich hodnota je vyššia než cena,</a:t>
            </a:r>
          </a:p>
          <a:p>
            <a:pPr>
              <a:buNone/>
            </a:pPr>
            <a:r>
              <a:rPr lang="cs-CZ" i="1" dirty="0" smtClean="0">
                <a:latin typeface="Baskerville Old Face" pitchFamily="18" charset="0"/>
              </a:rPr>
              <a:t>ktorú som zaplatil za farby. (Vincent van Gogh)</a:t>
            </a:r>
            <a:endParaRPr lang="cs-CZ" i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324470">
            <a:off x="657666" y="428073"/>
            <a:ext cx="3568440" cy="1138138"/>
          </a:xfrm>
        </p:spPr>
        <p:txBody>
          <a:bodyPr>
            <a:normAutofit/>
          </a:bodyPr>
          <a:lstStyle/>
          <a:p>
            <a:r>
              <a:rPr lang="sk-SK" dirty="0" smtClean="0"/>
              <a:t>Autoportréty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56792"/>
            <a:ext cx="388843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r>
              <a:rPr lang="cs-CZ" sz="2000" b="1" i="1" u="sng" dirty="0" err="1" smtClean="0">
                <a:latin typeface="Baskerville Old Face" pitchFamily="18" charset="0"/>
              </a:rPr>
              <a:t>Koľko</a:t>
            </a:r>
            <a:r>
              <a:rPr lang="cs-CZ" sz="2000" b="1" i="1" u="sng" dirty="0" smtClean="0">
                <a:latin typeface="Baskerville Old Face" pitchFamily="18" charset="0"/>
              </a:rPr>
              <a:t> ich </a:t>
            </a:r>
            <a:r>
              <a:rPr lang="cs-CZ" sz="2000" b="1" i="1" u="sng" dirty="0" err="1" smtClean="0">
                <a:latin typeface="Baskerville Old Face" pitchFamily="18" charset="0"/>
              </a:rPr>
              <a:t>vlastne</a:t>
            </a:r>
            <a:r>
              <a:rPr lang="cs-CZ" sz="2000" b="1" i="1" u="sng" dirty="0" smtClean="0">
                <a:latin typeface="Baskerville Old Face" pitchFamily="18" charset="0"/>
              </a:rPr>
              <a:t> </a:t>
            </a:r>
            <a:r>
              <a:rPr lang="cs-CZ" sz="2000" b="1" i="1" u="sng" dirty="0" err="1" smtClean="0">
                <a:latin typeface="Baskerville Old Face" pitchFamily="18" charset="0"/>
              </a:rPr>
              <a:t>namaľoval</a:t>
            </a:r>
            <a:r>
              <a:rPr lang="cs-CZ" sz="2000" b="1" i="1" u="sng" dirty="0" smtClean="0">
                <a:latin typeface="Baskerville Old Face" pitchFamily="18" charset="0"/>
              </a:rPr>
              <a:t> ?</a:t>
            </a:r>
            <a:endParaRPr lang="cs-CZ" sz="2000" b="1" u="sng" dirty="0" smtClean="0">
              <a:latin typeface="Baskerville Old Face" pitchFamily="18" charset="0"/>
            </a:endParaRPr>
          </a:p>
          <a:p>
            <a:r>
              <a:rPr lang="cs-CZ" sz="2000" i="1" dirty="0" err="1" smtClean="0">
                <a:latin typeface="Baskerville Old Face" pitchFamily="18" charset="0"/>
              </a:rPr>
              <a:t>abstin</a:t>
            </a:r>
            <a:endParaRPr lang="cs-CZ" sz="2000" i="1" dirty="0" smtClean="0">
              <a:latin typeface="Baskerville Old Face" pitchFamily="18" charset="0"/>
            </a:endParaRPr>
          </a:p>
          <a:p>
            <a:r>
              <a:rPr lang="sk-SK" sz="2000" i="1" dirty="0" smtClean="0">
                <a:latin typeface="Baskerville Old Face" pitchFamily="18" charset="0"/>
              </a:rPr>
              <a:t>maľoval sám seba</a:t>
            </a:r>
            <a:endParaRPr lang="cs-CZ" sz="2000" dirty="0" smtClean="0">
              <a:latin typeface="Baskerville Old Face" pitchFamily="18" charset="0"/>
            </a:endParaRPr>
          </a:p>
          <a:p>
            <a:r>
              <a:rPr lang="cs-CZ" sz="2000" i="1" dirty="0" smtClean="0">
                <a:latin typeface="Baskerville Old Face" pitchFamily="18" charset="0"/>
              </a:rPr>
              <a:t>„</a:t>
            </a:r>
            <a:r>
              <a:rPr lang="cs-CZ" sz="2000" i="1" dirty="0" err="1" smtClean="0">
                <a:latin typeface="Baskerville Old Face" pitchFamily="18" charset="0"/>
              </a:rPr>
              <a:t>hľadať</a:t>
            </a:r>
            <a:r>
              <a:rPr lang="cs-CZ" sz="2000" i="1" dirty="0" smtClean="0">
                <a:latin typeface="Baskerville Old Face" pitchFamily="18" charset="0"/>
              </a:rPr>
              <a:t> sám </a:t>
            </a:r>
            <a:r>
              <a:rPr lang="cs-CZ" sz="2000" i="1" dirty="0" err="1" smtClean="0">
                <a:latin typeface="Baskerville Old Face" pitchFamily="18" charset="0"/>
              </a:rPr>
              <a:t>seba</a:t>
            </a:r>
            <a:r>
              <a:rPr lang="cs-CZ" sz="2000" i="1" dirty="0" smtClean="0">
                <a:latin typeface="Baskerville Old Face" pitchFamily="18" charset="0"/>
              </a:rPr>
              <a:t>“</a:t>
            </a:r>
            <a:endParaRPr lang="cs-CZ" sz="2000" dirty="0" smtClean="0">
              <a:latin typeface="Baskerville Old Face" pitchFamily="18" charset="0"/>
            </a:endParaRP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102" name="Picture 6" descr="http://4.bp.blogspot.com/-CPw9vUNXFpI/TZLMJ-TUwnI/AAAAAAAAA6Y/6dM0vCRryqc/s400/gogh_sel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1986285" cy="228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http://3.bp.blogspot.com/-jH-z96chtW0/TZLLnEO-WlI/AAAAAAAAA54/OLQhw_YLGKs/s400/gogh_self-gaugu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221284" cy="274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bellbulldogreaders.edublogs.org/files/2012/03/van-gogh-self-244d4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1923393" cy="227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http://2.bp.blogspot.com/-cScjknnYu_o/TZLLwHq99BI/AAAAAAAAA6A/FLLXGyiqThg/s400/gogh_self-eas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916832"/>
            <a:ext cx="1728192" cy="229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3.bp.blogspot.com/-gJWLu6o4Y9Y/TZLMSLLCVqI/AAAAAAAAA6g/3aNe62ucg1E/s400/gogh_self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780928"/>
            <a:ext cx="1584176" cy="222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http://4.bp.blogspot.com/-0p-sFapVBhE/TZLL3gG1o-I/AAAAAAAAA6I/Q0_Xqo67iK4/s400/gogh_bandaged-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005064"/>
            <a:ext cx="2016224" cy="247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3.bp.blogspot.com/-0FgjcvPNE_I/TZLMAel9JJI/AAAAAAAAA6Q/EUeUH8FZZWU/s400/gogh_self-whitn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095490"/>
            <a:ext cx="2017102" cy="265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zenskyweb.sk/sites/default/files/articles/12525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674" y="332656"/>
            <a:ext cx="324690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484784"/>
            <a:ext cx="5338936" cy="2620888"/>
          </a:xfrm>
        </p:spPr>
        <p:txBody>
          <a:bodyPr>
            <a:normAutofit/>
          </a:bodyPr>
          <a:lstStyle/>
          <a:p>
            <a:r>
              <a:rPr lang="sk-SK" sz="2000" i="1" dirty="0" err="1" smtClean="0">
                <a:latin typeface="Baskerville Old Face" pitchFamily="18" charset="0"/>
              </a:rPr>
              <a:t>španieský</a:t>
            </a:r>
            <a:r>
              <a:rPr lang="sk-SK" sz="2000" i="1" dirty="0" smtClean="0">
                <a:latin typeface="Baskerville Old Face" pitchFamily="18" charset="0"/>
              </a:rPr>
              <a:t> maliar</a:t>
            </a:r>
          </a:p>
          <a:p>
            <a:r>
              <a:rPr lang="sk-SK" sz="2000" i="1" dirty="0" smtClean="0">
                <a:latin typeface="Baskerville Old Face" pitchFamily="18" charset="0"/>
              </a:rPr>
              <a:t>predstaviteľ kubizmu</a:t>
            </a:r>
          </a:p>
          <a:p>
            <a:endParaRPr lang="cs-CZ" sz="2000" dirty="0" smtClean="0">
              <a:latin typeface="Baskerville Old Face" pitchFamily="18" charset="0"/>
            </a:endParaRPr>
          </a:p>
          <a:p>
            <a:r>
              <a:rPr lang="cs-CZ" sz="2000" dirty="0" smtClean="0">
                <a:latin typeface="Baskerville Old Face" pitchFamily="18" charset="0"/>
              </a:rPr>
              <a:t> </a:t>
            </a:r>
            <a:r>
              <a:rPr lang="cs-CZ" sz="2000" b="1" i="1" u="sng" dirty="0" smtClean="0">
                <a:latin typeface="Baskerville Old Face" pitchFamily="18" charset="0"/>
              </a:rPr>
              <a:t>Modré </a:t>
            </a:r>
            <a:r>
              <a:rPr lang="cs-CZ" sz="2000" b="1" i="1" u="sng" dirty="0" err="1" smtClean="0">
                <a:latin typeface="Baskerville Old Face" pitchFamily="18" charset="0"/>
              </a:rPr>
              <a:t>obdobie</a:t>
            </a:r>
            <a:r>
              <a:rPr lang="cs-CZ" sz="2000" b="1" i="1" u="sng" dirty="0" smtClean="0">
                <a:latin typeface="Baskerville Old Face" pitchFamily="18" charset="0"/>
              </a:rPr>
              <a:t> </a:t>
            </a:r>
          </a:p>
          <a:p>
            <a:r>
              <a:rPr lang="cs-CZ" sz="2000" b="1" i="1" u="sng" dirty="0" err="1" smtClean="0">
                <a:latin typeface="Baskerville Old Face" pitchFamily="18" charset="0"/>
              </a:rPr>
              <a:t>Ružové</a:t>
            </a:r>
            <a:r>
              <a:rPr lang="cs-CZ" sz="2000" b="1" i="1" u="sng" dirty="0" smtClean="0">
                <a:latin typeface="Baskerville Old Face" pitchFamily="18" charset="0"/>
              </a:rPr>
              <a:t> </a:t>
            </a:r>
            <a:r>
              <a:rPr lang="cs-CZ" sz="2000" b="1" i="1" u="sng" dirty="0" err="1" smtClean="0">
                <a:latin typeface="Baskerville Old Face" pitchFamily="18" charset="0"/>
              </a:rPr>
              <a:t>obdobie</a:t>
            </a:r>
            <a:endParaRPr lang="cs-CZ" sz="2000" b="1" i="1" u="sng" dirty="0" smtClean="0">
              <a:latin typeface="Baskerville Old Face" pitchFamily="18" charset="0"/>
            </a:endParaRPr>
          </a:p>
          <a:p>
            <a:r>
              <a:rPr lang="cs-CZ" sz="2000" b="1" i="1" u="sng" dirty="0" smtClean="0">
                <a:latin typeface="Baskerville Old Face" pitchFamily="18" charset="0"/>
              </a:rPr>
              <a:t> Černošských </a:t>
            </a:r>
            <a:r>
              <a:rPr lang="cs-CZ" sz="2000" b="1" i="1" u="sng" dirty="0" err="1" smtClean="0">
                <a:latin typeface="Baskerville Old Face" pitchFamily="18" charset="0"/>
              </a:rPr>
              <a:t>plastík</a:t>
            </a:r>
            <a:endParaRPr lang="cs-CZ" sz="2000" b="1" i="1" u="sng" dirty="0" smtClean="0">
              <a:latin typeface="Baskerville Old Face" pitchFamily="18" charset="0"/>
            </a:endParaRP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5600" dirty="0" smtClean="0"/>
          </a:p>
          <a:p>
            <a:endParaRPr lang="cs-CZ" dirty="0"/>
          </a:p>
        </p:txBody>
      </p:sp>
      <p:sp>
        <p:nvSpPr>
          <p:cNvPr id="7" name="Obdĺžnik 6"/>
          <p:cNvSpPr/>
          <p:nvPr/>
        </p:nvSpPr>
        <p:spPr>
          <a:xfrm rot="21424113">
            <a:off x="631237" y="341777"/>
            <a:ext cx="6012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Pablo</a:t>
            </a:r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Picasso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635896" y="6211669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Baskerville Old Face" pitchFamily="18" charset="0"/>
              </a:rPr>
              <a:t>„</a:t>
            </a:r>
            <a:r>
              <a:rPr lang="cs-CZ" i="1" dirty="0" err="1" smtClean="0">
                <a:latin typeface="Baskerville Old Face" pitchFamily="18" charset="0"/>
              </a:rPr>
              <a:t>Nemaľujem</a:t>
            </a:r>
            <a:r>
              <a:rPr lang="cs-CZ" i="1" dirty="0" smtClean="0">
                <a:latin typeface="Baskerville Old Face" pitchFamily="18" charset="0"/>
              </a:rPr>
              <a:t>, </a:t>
            </a:r>
            <a:r>
              <a:rPr lang="cs-CZ" i="1" dirty="0" err="1" smtClean="0">
                <a:latin typeface="Baskerville Old Face" pitchFamily="18" charset="0"/>
              </a:rPr>
              <a:t>čo</a:t>
            </a:r>
            <a:r>
              <a:rPr lang="cs-CZ" i="1" dirty="0" smtClean="0">
                <a:latin typeface="Baskerville Old Face" pitchFamily="18" charset="0"/>
              </a:rPr>
              <a:t> vidím, ale to </a:t>
            </a:r>
            <a:r>
              <a:rPr lang="cs-CZ" i="1" dirty="0" err="1" smtClean="0">
                <a:latin typeface="Baskerville Old Face" pitchFamily="18" charset="0"/>
              </a:rPr>
              <a:t>čo</a:t>
            </a:r>
            <a:r>
              <a:rPr lang="cs-CZ" i="1" dirty="0" smtClean="0">
                <a:latin typeface="Baskerville Old Face" pitchFamily="18" charset="0"/>
              </a:rPr>
              <a:t> </a:t>
            </a:r>
            <a:r>
              <a:rPr lang="cs-CZ" i="1" dirty="0" err="1" smtClean="0">
                <a:latin typeface="Baskerville Old Face" pitchFamily="18" charset="0"/>
              </a:rPr>
              <a:t>viem</a:t>
            </a:r>
            <a:r>
              <a:rPr lang="cs-CZ" i="1" dirty="0" smtClean="0">
                <a:latin typeface="Baskerville Old Face" pitchFamily="18" charset="0"/>
              </a:rPr>
              <a:t>“ (</a:t>
            </a:r>
            <a:r>
              <a:rPr lang="cs-CZ" i="1" dirty="0" err="1" smtClean="0">
                <a:latin typeface="Baskerville Old Face" pitchFamily="18" charset="0"/>
              </a:rPr>
              <a:t>Pablo</a:t>
            </a:r>
            <a:r>
              <a:rPr lang="cs-CZ" i="1" dirty="0" smtClean="0">
                <a:latin typeface="Baskerville Old Face" pitchFamily="18" charset="0"/>
              </a:rPr>
              <a:t> Picasso)</a:t>
            </a:r>
          </a:p>
          <a:p>
            <a:endParaRPr lang="cs-CZ" dirty="0"/>
          </a:p>
        </p:txBody>
      </p:sp>
      <p:pic>
        <p:nvPicPr>
          <p:cNvPr id="14340" name="Picture 4" descr="http://okeefesbackyard.files.wordpress.com/2010/12/pablo-picasso-portrait-of-dora-ma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96752"/>
            <a:ext cx="1872208" cy="267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img-fotki.yandex.ru/get/6106/100510955.2c7/0_8993a_b0a88f83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1728192" cy="235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www.inminds.com/picasso-weeping-woman-1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36912"/>
            <a:ext cx="1886726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http://0.tqn.com/d/arthistory/1/0/s/0/1/picasso-degas-clark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861048"/>
            <a:ext cx="2047617" cy="279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10" descr="http://www.euroclubschools.co.uk/userimages/picassomotherandchil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005064"/>
            <a:ext cx="1513679" cy="214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ava.sk/data/mid/historical_person_34_NA%C4%8CIN,_Aug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64704"/>
            <a:ext cx="2210941" cy="295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916832"/>
            <a:ext cx="6347048" cy="4525963"/>
          </a:xfrm>
        </p:spPr>
        <p:txBody>
          <a:bodyPr>
            <a:normAutofit/>
          </a:bodyPr>
          <a:lstStyle/>
          <a:p>
            <a:r>
              <a:rPr lang="cs-CZ" sz="2000" i="1" dirty="0" smtClean="0">
                <a:latin typeface="Baskerville Old Face" pitchFamily="18" charset="0"/>
              </a:rPr>
              <a:t>slovenský </a:t>
            </a:r>
            <a:r>
              <a:rPr lang="cs-CZ" sz="2000" i="1" dirty="0" err="1" smtClean="0">
                <a:latin typeface="Baskerville Old Face" pitchFamily="18" charset="0"/>
              </a:rPr>
              <a:t>maliar</a:t>
            </a:r>
            <a:endParaRPr lang="cs-CZ" sz="2000" i="1" dirty="0" smtClean="0">
              <a:latin typeface="Baskerville Old Face" pitchFamily="18" charset="0"/>
            </a:endParaRPr>
          </a:p>
          <a:p>
            <a:r>
              <a:rPr lang="cs-CZ" sz="2000" i="1" dirty="0" err="1" smtClean="0">
                <a:latin typeface="Baskerville Old Face" pitchFamily="18" charset="0"/>
              </a:rPr>
              <a:t>Akadémia</a:t>
            </a:r>
            <a:r>
              <a:rPr lang="cs-CZ" sz="2000" i="1" dirty="0" smtClean="0">
                <a:latin typeface="Baskerville Old Face" pitchFamily="18" charset="0"/>
              </a:rPr>
              <a:t> výtvarných </a:t>
            </a:r>
            <a:r>
              <a:rPr lang="cs-CZ" sz="2000" i="1" dirty="0" err="1" smtClean="0">
                <a:latin typeface="Baskerville Old Face" pitchFamily="18" charset="0"/>
              </a:rPr>
              <a:t>umení</a:t>
            </a:r>
            <a:r>
              <a:rPr lang="cs-CZ" sz="2000" i="1" dirty="0" smtClean="0">
                <a:latin typeface="Baskerville Old Face" pitchFamily="18" charset="0"/>
              </a:rPr>
              <a:t> </a:t>
            </a:r>
          </a:p>
          <a:p>
            <a:r>
              <a:rPr lang="cs-CZ" sz="2000" b="1" i="1" dirty="0" err="1" smtClean="0">
                <a:latin typeface="Baskerville Old Face" pitchFamily="18" charset="0"/>
              </a:rPr>
              <a:t>známejšie</a:t>
            </a:r>
            <a:r>
              <a:rPr lang="cs-CZ" sz="2000" b="1" i="1" dirty="0" smtClean="0">
                <a:latin typeface="Baskerville Old Face" pitchFamily="18" charset="0"/>
              </a:rPr>
              <a:t> </a:t>
            </a:r>
            <a:r>
              <a:rPr lang="cs-CZ" sz="2000" b="1" i="1" dirty="0" err="1" smtClean="0">
                <a:latin typeface="Baskerville Old Face" pitchFamily="18" charset="0"/>
              </a:rPr>
              <a:t>diela</a:t>
            </a:r>
            <a:r>
              <a:rPr lang="cs-CZ" sz="2000" b="1" i="1" dirty="0" smtClean="0">
                <a:latin typeface="Baskerville Old Face" pitchFamily="18" charset="0"/>
              </a:rPr>
              <a:t> </a:t>
            </a:r>
          </a:p>
          <a:p>
            <a:r>
              <a:rPr lang="cs-CZ" sz="2000" i="1" dirty="0" smtClean="0">
                <a:latin typeface="Baskerville Old Face" pitchFamily="18" charset="0"/>
              </a:rPr>
              <a:t>portréty </a:t>
            </a:r>
            <a:r>
              <a:rPr lang="cs-CZ" sz="2000" i="1" dirty="0" err="1" smtClean="0">
                <a:latin typeface="Baskerville Old Face" pitchFamily="18" charset="0"/>
              </a:rPr>
              <a:t>mešťanov</a:t>
            </a:r>
            <a:r>
              <a:rPr lang="cs-CZ" sz="2000" i="1" dirty="0" smtClean="0">
                <a:latin typeface="Baskerville Old Face" pitchFamily="18" charset="0"/>
              </a:rPr>
              <a:t> a </a:t>
            </a:r>
            <a:r>
              <a:rPr lang="cs-CZ" sz="2000" i="1" dirty="0" err="1" smtClean="0">
                <a:latin typeface="Baskerville Old Face" pitchFamily="18" charset="0"/>
              </a:rPr>
              <a:t>pánov</a:t>
            </a:r>
            <a:endParaRPr lang="cs-CZ" sz="2000" i="1" dirty="0" smtClean="0">
              <a:latin typeface="Baskerville Old Face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 rot="21446838">
            <a:off x="323793" y="384241"/>
            <a:ext cx="880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Peter Michal </a:t>
            </a:r>
            <a:r>
              <a:rPr lang="sk-SK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bohúň</a:t>
            </a:r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Picture 4" descr="http://www.sng.sk/upload/images/232/SNG--O_5301-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2592288" cy="318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galerialm.sk/files/foto/39_Peter-Michal-Bohun---maliar-ktory-nas-spaja_4cd56c270a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1728192" cy="250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ebumenia.sk/cedvuweb/image/SVK_SNG.O_69.jpeg?id=SVK:SNG.O_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54874"/>
            <a:ext cx="2376264" cy="297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2" descr="http://www.webumenia.sk/cedvuweb/image/SVK_SNG.O_562.jpeg?id=SVK:SNG.O_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92696"/>
            <a:ext cx="1944216" cy="254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4" descr="http://webumenia.sk/cedvuweb/image/SVK_SNG.O_2627.jpeg?id=SVK:SNG.O_26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822" y="620688"/>
            <a:ext cx="184295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http://www.webumenia.sk/cedvuweb/image/SVK_SNG.O_71.jpeg?id=SVK:SNG.O_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45024"/>
            <a:ext cx="1949257" cy="266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8" descr="http://www.webumenia.sk/cedvuweb/image/SVK_SNG.O_70.jpeg?id=SVK:SNG.O_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32656"/>
            <a:ext cx="2376264" cy="298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www.webumenia.sk/cedvuweb/image/SVK_SNG.O_1494.jpeg?id=SVK:SNG.O_14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645024"/>
            <a:ext cx="1987670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184624">
            <a:off x="230664" y="693672"/>
            <a:ext cx="4864584" cy="1143000"/>
          </a:xfrm>
        </p:spPr>
        <p:txBody>
          <a:bodyPr>
            <a:noAutofit/>
          </a:bodyPr>
          <a:lstStyle/>
          <a:p>
            <a:pPr algn="ctr"/>
            <a:r>
              <a:rPr lang="sk-SK" sz="4400" dirty="0" smtClean="0"/>
              <a:t>Môj PORTÉT</a:t>
            </a:r>
            <a:endParaRPr lang="cs-CZ" sz="4400" dirty="0"/>
          </a:p>
        </p:txBody>
      </p:sp>
      <p:pic>
        <p:nvPicPr>
          <p:cNvPr id="2058" name="Picture 10" descr="C:\Users\andrea\Desktop\IMG_3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4818">
            <a:off x="1332772" y="2809038"/>
            <a:ext cx="2412591" cy="180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C:\Users\andrea\Desktop\IMG_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2592288" cy="345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andrea\Desktop\IMG_4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7418">
            <a:off x="5614674" y="4456297"/>
            <a:ext cx="2676399" cy="200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1553</TotalTime>
  <Words>112</Words>
  <Application>Microsoft Office PowerPoint</Application>
  <PresentationFormat>Prezentácia na obrazovke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Slnovrat</vt:lpstr>
      <vt:lpstr>Snímka 1</vt:lpstr>
      <vt:lpstr>Čo je to vlastne portrét ?</vt:lpstr>
      <vt:lpstr>Snímka 3</vt:lpstr>
      <vt:lpstr>Snímka 4</vt:lpstr>
      <vt:lpstr>Autoportréty</vt:lpstr>
      <vt:lpstr>Snímka 6</vt:lpstr>
      <vt:lpstr>Snímka 7</vt:lpstr>
      <vt:lpstr>Snímka 8</vt:lpstr>
      <vt:lpstr>Môj PORTÉT</vt:lpstr>
      <vt:lpstr>Moja KARIKATÚRA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PORTRET</dc:title>
  <dc:creator>andrea</dc:creator>
  <cp:lastModifiedBy>Zuzana Herbrychova</cp:lastModifiedBy>
  <cp:revision>126</cp:revision>
  <dcterms:created xsi:type="dcterms:W3CDTF">2012-05-22T18:28:40Z</dcterms:created>
  <dcterms:modified xsi:type="dcterms:W3CDTF">2012-05-30T07:33:03Z</dcterms:modified>
</cp:coreProperties>
</file>