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custShowLst>
    <p:custShow name="Vlastná prezentácia 1" id="0">
      <p:sldLst>
        <p:sld r:id="rId2"/>
        <p:sld r:id="rId3"/>
        <p:sld r:id="rId4"/>
        <p:sld r:id="rId5"/>
        <p:sld r:id="rId6"/>
        <p:sld r:id="rId10"/>
        <p:sld r:id="rId11"/>
      </p:sldLst>
    </p:custShow>
  </p:custShowLst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-1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custShow id="0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83" autoAdjust="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6DAE8-29B6-46F4-8177-F16F180B51E5}" type="datetimeFigureOut">
              <a:rPr lang="sk-SK" smtClean="0"/>
              <a:pPr/>
              <a:t>30. 5. 2012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31D68-5F5F-4813-82E9-9A2AD5CB95C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0998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120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31D68-5F5F-4813-82E9-9A2AD5CB95C6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93232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Rozvinula se první společenská krize. Impulzy byla smrt Stalina a Gottwalda, měnová reforma i nepokoje v Polsku a NDR. Nespokojenost obyvatel pramenila z problematického hospodářského vývoje i z deziluze o snadném vybudování socialismu. Krizi se podařilo novému vedení KSČ úspěšně čelit.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31D68-5F5F-4813-82E9-9A2AD5CB95C6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6246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Soudní perzekuce politické povahy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Šlo o politické procesy v pravém slova smyslu. Před soudem stanuly osoby žalované a odsouzené za skutečnou politickou činnost - ať již vykonstruovanou (jako procesy uvnitř KSČ) nebo vyprovokovanou, nebo zaměřenou proti komunistickému režimu.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Procesy politicky motivované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těchto procesech šlo o "trestné činy" převážně hospodářského rázu, o činy nebo přestupky skutečné či uměle nastražené. Sloužily k "odhalování viníků" z řad odpůrců režimu nebo třídních nepřátel a k odhalování příčin hospodářských potíží a neúspěchů hospodářské politiky v republice.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Soudy za politické verbální činy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Probíhaly na nižších stupních prokuratur a soudů a žaloba se obvykle týkala "protistátních výroků", "urážek" hlavy státu a spojenců, rozšiřování "nepravdivých" a "poplašných" zpráv či "pobuřování".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Rozsudky vynášené tajnými komisemi</a:t>
            </a:r>
          </a:p>
          <a:p>
            <a:r>
              <a:rPr lang="sk-SK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Rozhodnutí komisí měly stejné motivy - perzekuce osob režimu nepohodlných. Jejich oběti končily v pracovních táborech se ztrátou osobní svobody.</a:t>
            </a:r>
          </a:p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31D68-5F5F-4813-82E9-9A2AD5CB95C6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0266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U Žo</a:t>
            </a:r>
            <a:r>
              <a:rPr lang="sk-SK" baseline="0" dirty="0" smtClean="0"/>
              <a:t> Langerová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31D68-5F5F-4813-82E9-9A2AD5CB95C6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7972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DDA3-9505-4E53-A616-4B14DB6ECF67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23AAA-3CD7-441D-B421-B32C3422EAF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400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F954-BDF4-4C6B-98E5-E11EA8457317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32E3-E560-41FE-A0F1-20F78AB9884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51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E7576-1B7B-44BB-9869-9C957A1C7944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B4A9-2A6B-4EC4-A2EB-18E32478F8D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8114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F4DC-0A8B-4442-98F8-3F38E39E6502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2F8C0-C785-4B7D-AB86-467329FE51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225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7DCD9-F0A8-4CB2-8455-C33250109EBC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6F34-2B1A-4F63-9A92-0D9666E21F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20640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E975-449F-4EAA-8480-50CB1838153C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6EDB3-EE4F-4FEB-8A7B-CE5273E4547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3362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598D-3A02-4F5F-897E-C204A384C5ED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55A4C-9CC7-40B3-80E1-2DD156A5B20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649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9143F-1CF5-42C1-9D95-0007C4EF668B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2B76-8F10-4C87-B982-E586728596C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6484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F40D-A28D-4E0A-96B4-18C5EE267698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44FF8-D43B-4508-B5CF-E105E6F3B2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5153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8F87-14A9-404A-AD7E-0371550C90EA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1BA1-3B2C-4D97-9819-32BE537771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110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8940F-FB19-4251-BFA5-9B107A02D1B0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1ED2-08F2-4D8A-AB44-BEA7CB44C8C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2815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89CE02-664C-4146-9E5B-DBD826B8661F}" type="datetimeFigureOut">
              <a:rPr lang="sk-SK"/>
              <a:pPr>
                <a:defRPr/>
              </a:pPr>
              <a:t>30. 5. 2012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8BEA4-0444-441D-8823-30C7343B47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-18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1" fontAlgn="base" hangingPunct="1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hyperlink" Target="http://archiv.ucl.cas.cz/index.php?path=RudePravo/1952/11/22/2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/>
              <a:t>Žo Langerová – Vtedy v Bratislave</a:t>
            </a:r>
            <a:endParaRPr lang="sk-SK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sk-SK" dirty="0" smtClean="0"/>
          </a:p>
          <a:p>
            <a:pPr algn="r"/>
            <a:r>
              <a:rPr lang="sk-SK" dirty="0" smtClean="0"/>
              <a:t>spracoval Jakub </a:t>
            </a:r>
            <a:r>
              <a:rPr lang="sk-SK" dirty="0" err="1" smtClean="0"/>
              <a:t>Fedák</a:t>
            </a:r>
            <a:endParaRPr lang="sk-SK" dirty="0" smtClean="0"/>
          </a:p>
          <a:p>
            <a:pPr algn="r"/>
            <a:r>
              <a:rPr lang="sk-SK" dirty="0" smtClean="0"/>
              <a:t>Súkromná základná škola </a:t>
            </a:r>
            <a:r>
              <a:rPr lang="sk-SK" dirty="0" err="1" smtClean="0"/>
              <a:t>BellAmos</a:t>
            </a:r>
            <a:r>
              <a:rPr lang="sk-SK" dirty="0" smtClean="0"/>
              <a:t>, IX. S</a:t>
            </a:r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600" b="1" dirty="0" err="1" smtClean="0"/>
              <a:t>Langerová</a:t>
            </a:r>
            <a:r>
              <a:rPr lang="sk-SK" sz="1600" b="1" dirty="0" smtClean="0"/>
              <a:t>, Ž.: Vtedy v Bratislave. Bratislava: Vydavateľstvo PT, 2008.</a:t>
            </a:r>
          </a:p>
          <a:p>
            <a:r>
              <a:rPr lang="sk-SK" sz="1600" b="1" dirty="0" smtClean="0"/>
              <a:t>http</a:t>
            </a:r>
            <a:r>
              <a:rPr lang="sk-SK" sz="1600" b="1" dirty="0"/>
              <a:t>://www.moderni-dejiny.cz/clanek-prehled-ceskoslovensko-po-roce-1945-1877/</a:t>
            </a:r>
            <a:endParaRPr lang="sk-SK" sz="1600" dirty="0"/>
          </a:p>
          <a:p>
            <a:r>
              <a:rPr lang="sk-SK" sz="1600" b="1" dirty="0"/>
              <a:t>http://www.totalita.cz/proc/pr</a:t>
            </a:r>
            <a:endParaRPr lang="sk-SK" sz="1600" dirty="0"/>
          </a:p>
          <a:p>
            <a:r>
              <a:rPr lang="sk-SK" sz="1600" b="1" dirty="0"/>
              <a:t>http://www.politictivezni.cz/politicke-procesy-v-ceskoslovensk</a:t>
            </a:r>
            <a:r>
              <a:rPr lang="sk-SK" sz="1600" dirty="0"/>
              <a:t> </a:t>
            </a:r>
          </a:p>
          <a:p>
            <a:r>
              <a:rPr lang="sk-SK" sz="1600" b="1" dirty="0"/>
              <a:t>http://www.scribd.com/martinkulich/d/28758457-SO%C4%8C-Politicke-procesy-v-%C4%8CSR-1948-1954</a:t>
            </a:r>
            <a:endParaRPr lang="sk-SK" sz="1600" dirty="0"/>
          </a:p>
          <a:p>
            <a:r>
              <a:rPr lang="sk-SK" sz="1600" b="1" dirty="0"/>
              <a:t>http://hvorecky.sk/tag/zo-langerova/</a:t>
            </a:r>
            <a:r>
              <a:rPr lang="sk-SK" sz="1600" dirty="0"/>
              <a:t> </a:t>
            </a:r>
          </a:p>
          <a:p>
            <a:r>
              <a:rPr lang="sk-SK" sz="1600" b="1" dirty="0"/>
              <a:t>http://www.salon.eu.sk/article.php?article=194</a:t>
            </a:r>
            <a:r>
              <a:rPr lang="sk-SK" sz="1600" dirty="0"/>
              <a:t> </a:t>
            </a:r>
          </a:p>
          <a:p>
            <a:r>
              <a:rPr lang="sk-SK" sz="1600" b="1" dirty="0"/>
              <a:t>http://www.impulzrevue.sk/article.php?311</a:t>
            </a:r>
            <a:endParaRPr lang="sk-SK" sz="1600" dirty="0"/>
          </a:p>
          <a:p>
            <a:r>
              <a:rPr lang="sk-SK" sz="1600" b="1" dirty="0"/>
              <a:t>http://www.telegraf.sk/477-zo-langerova-vtedy-v-bratislave.html</a:t>
            </a:r>
          </a:p>
          <a:p>
            <a:r>
              <a:rPr lang="sk-SK" sz="1600" dirty="0"/>
              <a:t>http://archiv.ucl.cas.cz/index.php?path=RudePravo/1952/11/22/2.png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02126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6">
                    <a:tint val="1000"/>
                  </a:schemeClr>
                </a:solidFill>
              </a:rPr>
              <a:t>Prečo kniha v dejepise?</a:t>
            </a:r>
            <a:br>
              <a:rPr lang="sk-SK" dirty="0" smtClean="0">
                <a:solidFill>
                  <a:schemeClr val="accent6">
                    <a:tint val="1000"/>
                  </a:schemeClr>
                </a:solidFill>
              </a:rPr>
            </a:br>
            <a:r>
              <a:rPr lang="sk-SK" dirty="0" smtClean="0">
                <a:solidFill>
                  <a:schemeClr val="accent6">
                    <a:tint val="1000"/>
                  </a:schemeClr>
                </a:solidFill>
              </a:rPr>
              <a:t>Prečo dejepis a kniha?</a:t>
            </a:r>
            <a:endParaRPr lang="sk-SK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46856" y="1600200"/>
            <a:ext cx="8229600" cy="4525963"/>
          </a:xfrm>
        </p:spPr>
        <p:txBody>
          <a:bodyPr/>
          <a:lstStyle/>
          <a:p>
            <a:r>
              <a:rPr lang="sk-SK" dirty="0" smtClean="0"/>
              <a:t>Vtedy v Bratislave = 50. roky</a:t>
            </a:r>
          </a:p>
          <a:p>
            <a:r>
              <a:rPr lang="sk-SK" dirty="0" smtClean="0"/>
              <a:t>50.roky= povojnové obdobie, obdobie komunistickej totality</a:t>
            </a:r>
          </a:p>
          <a:p>
            <a:r>
              <a:rPr lang="sk-SK" dirty="0" smtClean="0"/>
              <a:t>Vtedy  v Bratislave = život manželov Langerovcov</a:t>
            </a:r>
          </a:p>
          <a:p>
            <a:endParaRPr lang="sk-SK" dirty="0" smtClean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6">
                    <a:tint val="1000"/>
                  </a:schemeClr>
                </a:solidFill>
              </a:rPr>
              <a:t>Niečo o Oskarovi Langerovi</a:t>
            </a:r>
            <a:endParaRPr lang="sk-SK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76" y="1484784"/>
            <a:ext cx="8229600" cy="452596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1907 (Príbovce) -1966 (Bratislava) </a:t>
            </a:r>
            <a:endParaRPr lang="sk-SK" dirty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1938 – 1946 – žil s manželkou a dcérou Zuzanou v USA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1946 – 1948 – pracoval ako vedúci národohospodárskeho odelenia ÚV KSS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1948 – sa stal námestníkom povereníka výžívy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1951 – uväznili ho a odsúdili na 22 rokov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1960 – bol prepustený na amnestiu 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1962 – bol pracovníkom SNR</a:t>
            </a:r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r>
              <a:rPr lang="sk-SK" dirty="0" smtClean="0"/>
              <a:t>28.1.1966 – Oskar Langer umiera</a:t>
            </a:r>
            <a:endParaRPr lang="sk-SK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6">
                    <a:tint val="1000"/>
                  </a:schemeClr>
                </a:solidFill>
              </a:rPr>
              <a:t>Niečo o Žofii Langerová </a:t>
            </a:r>
            <a:endParaRPr lang="sk-SK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1912 (Budapešť) – 1990 </a:t>
            </a:r>
            <a:r>
              <a:rPr lang="sk-SK" dirty="0" smtClean="0"/>
              <a:t>(</a:t>
            </a:r>
            <a:r>
              <a:rPr lang="sk-SK" dirty="0" err="1" smtClean="0"/>
              <a:t>Uppsale</a:t>
            </a:r>
            <a:r>
              <a:rPr lang="sk-SK" smtClean="0"/>
              <a:t>)</a:t>
            </a:r>
            <a:endParaRPr lang="sk-SK" dirty="0"/>
          </a:p>
          <a:p>
            <a:r>
              <a:rPr lang="sk-SK" dirty="0" smtClean="0"/>
              <a:t>1951 – po  návrate na začiatku pracovala v spoločnosti Ligna. Potom ju preradili do výroby (trest za manžela)</a:t>
            </a:r>
          </a:p>
          <a:p>
            <a:r>
              <a:rPr lang="sk-SK" dirty="0" smtClean="0"/>
              <a:t>1953 – ďalší trest – v rámci </a:t>
            </a:r>
            <a:r>
              <a:rPr lang="sk-SK" dirty="0" smtClean="0">
                <a:hlinkClick r:id="rId2" action="ppaction://hlinksldjump"/>
              </a:rPr>
              <a:t>Akcie B</a:t>
            </a:r>
            <a:r>
              <a:rPr lang="sk-SK" dirty="0" smtClean="0">
                <a:hlinkClick r:id="rId3" action="ppaction://hlinksldjump"/>
              </a:rPr>
              <a:t> </a:t>
            </a:r>
            <a:r>
              <a:rPr lang="sk-SK" dirty="0" smtClean="0"/>
              <a:t> ju s deťmi deložovali do Tvrdošoviec, no po dvoch rokoch sa vrátila do Bratislavy</a:t>
            </a:r>
          </a:p>
          <a:p>
            <a:r>
              <a:rPr lang="sk-SK" dirty="0" smtClean="0"/>
              <a:t>1956 – zamestnaná ako úradníčka vo Večerníku</a:t>
            </a:r>
          </a:p>
          <a:p>
            <a:r>
              <a:rPr lang="sk-SK" dirty="0" smtClean="0"/>
              <a:t>1968 – po invázii sovietskych </a:t>
            </a:r>
            <a:r>
              <a:rPr lang="sk-SK" dirty="0"/>
              <a:t>vojsk, emigrovala do </a:t>
            </a:r>
            <a:r>
              <a:rPr lang="sk-SK" dirty="0" smtClean="0"/>
              <a:t>Švédska, </a:t>
            </a:r>
            <a:r>
              <a:rPr lang="sk-SK" dirty="0"/>
              <a:t>kde sa </a:t>
            </a:r>
            <a:r>
              <a:rPr lang="sk-SK" dirty="0" smtClean="0"/>
              <a:t>usadila, naučila </a:t>
            </a:r>
            <a:r>
              <a:rPr lang="sk-SK" dirty="0"/>
              <a:t>sa ich </a:t>
            </a:r>
            <a:r>
              <a:rPr lang="sk-SK" dirty="0" smtClean="0"/>
              <a:t>jazyk </a:t>
            </a:r>
            <a:r>
              <a:rPr lang="sk-SK" dirty="0"/>
              <a:t>a osem  rokov pracovala ako korešpondentka v podniku ASEA</a:t>
            </a:r>
            <a:endParaRPr lang="sk-SK" b="1" dirty="0"/>
          </a:p>
          <a:p>
            <a:r>
              <a:rPr lang="sk-SK" dirty="0" smtClean="0"/>
              <a:t>1.12.1990 - </a:t>
            </a:r>
            <a:r>
              <a:rPr lang="sk-SK" dirty="0"/>
              <a:t>umiera </a:t>
            </a:r>
          </a:p>
          <a:p>
            <a:endParaRPr lang="sk-SK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50. </a:t>
            </a:r>
            <a:r>
              <a:rPr lang="sk-SK" dirty="0" smtClean="0"/>
              <a:t>roky </a:t>
            </a:r>
            <a:r>
              <a:rPr lang="sk-SK" dirty="0"/>
              <a:t>- </a:t>
            </a:r>
            <a:r>
              <a:rPr lang="sk-SK" dirty="0" smtClean="0"/>
              <a:t>budovanie totalitného štátu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február 1948, uchopenie moci komunistami</a:t>
            </a:r>
          </a:p>
          <a:p>
            <a:r>
              <a:rPr lang="sk-SK" b="1" dirty="0" smtClean="0"/>
              <a:t>1948-1953</a:t>
            </a:r>
          </a:p>
          <a:p>
            <a:pPr lvl="1"/>
            <a:r>
              <a:rPr lang="sk-SK" dirty="0" smtClean="0"/>
              <a:t>kolektivizácia</a:t>
            </a:r>
            <a:r>
              <a:rPr lang="sk-SK" dirty="0"/>
              <a:t> </a:t>
            </a:r>
            <a:endParaRPr lang="sk-SK" dirty="0" smtClean="0"/>
          </a:p>
          <a:p>
            <a:pPr lvl="1"/>
            <a:r>
              <a:rPr lang="sk-SK" dirty="0" smtClean="0"/>
              <a:t>vlastníci</a:t>
            </a:r>
            <a:r>
              <a:rPr lang="sk-SK" dirty="0"/>
              <a:t> pôdy i živností zbavovaní </a:t>
            </a:r>
            <a:r>
              <a:rPr lang="sk-SK" dirty="0" smtClean="0"/>
              <a:t>majetku</a:t>
            </a:r>
          </a:p>
          <a:p>
            <a:pPr lvl="1"/>
            <a:r>
              <a:rPr lang="sk-SK" dirty="0" smtClean="0">
                <a:hlinkClick r:id="rId3" action="ppaction://hlinksldjump"/>
              </a:rPr>
              <a:t>politické procesy</a:t>
            </a:r>
            <a:endParaRPr lang="sk-SK" dirty="0" smtClean="0"/>
          </a:p>
          <a:p>
            <a:pPr lvl="1"/>
            <a:r>
              <a:rPr lang="sk-SK" dirty="0" smtClean="0"/>
              <a:t>strach </a:t>
            </a:r>
            <a:r>
              <a:rPr lang="sk-SK" dirty="0"/>
              <a:t>zo Štátnej </a:t>
            </a:r>
            <a:r>
              <a:rPr lang="sk-SK" dirty="0" smtClean="0"/>
              <a:t>bezpečnosti.</a:t>
            </a:r>
          </a:p>
          <a:p>
            <a:pPr lvl="1"/>
            <a:r>
              <a:rPr lang="sk-SK" dirty="0" smtClean="0"/>
              <a:t>obeťou</a:t>
            </a:r>
            <a:r>
              <a:rPr lang="sk-SK" dirty="0"/>
              <a:t> </a:t>
            </a:r>
            <a:r>
              <a:rPr lang="sk-SK" dirty="0" smtClean="0"/>
              <a:t>revolúcie sa stali aj vlastní straníci – </a:t>
            </a:r>
            <a:r>
              <a:rPr lang="sk-SK" dirty="0" smtClean="0">
                <a:hlinkClick r:id="rId4"/>
              </a:rPr>
              <a:t>prípad Oscara Langera</a:t>
            </a:r>
            <a:endParaRPr lang="sk-SK" dirty="0" smtClean="0"/>
          </a:p>
          <a:p>
            <a:r>
              <a:rPr lang="sk-SK" b="1" dirty="0" smtClean="0"/>
              <a:t>1953-1956 – </a:t>
            </a:r>
            <a:r>
              <a:rPr lang="sk-SK" dirty="0" smtClean="0"/>
              <a:t> spoločenská kríza</a:t>
            </a:r>
          </a:p>
          <a:p>
            <a:r>
              <a:rPr lang="sk-SK" b="1" dirty="0" smtClean="0"/>
              <a:t>1956-1960</a:t>
            </a:r>
          </a:p>
          <a:p>
            <a:pPr lvl="1"/>
            <a:r>
              <a:rPr lang="sk-SK" dirty="0" smtClean="0"/>
              <a:t>snaha o liberálnejšie</a:t>
            </a:r>
            <a:r>
              <a:rPr lang="sk-SK" dirty="0"/>
              <a:t> </a:t>
            </a:r>
            <a:r>
              <a:rPr lang="sk-SK" dirty="0" smtClean="0"/>
              <a:t>podmienky - Antonin Novotný ako prezident  upevnil stabilitu režimu, a to aj vďaka </a:t>
            </a:r>
            <a:r>
              <a:rPr lang="sk-SK" dirty="0" smtClean="0">
                <a:hlinkClick r:id="rId5" action="ppaction://hlinksldjump"/>
              </a:rPr>
              <a:t>amnestii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40199753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Politické procesy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Definícia</a:t>
            </a:r>
          </a:p>
          <a:p>
            <a:pPr lvl="1"/>
            <a:r>
              <a:rPr lang="sk-SK" dirty="0"/>
              <a:t>a</a:t>
            </a:r>
            <a:r>
              <a:rPr lang="sk-SK" dirty="0" smtClean="0"/>
              <a:t>ko </a:t>
            </a:r>
            <a:r>
              <a:rPr lang="sk-SK" dirty="0"/>
              <a:t>politický proces sa označujú súdne </a:t>
            </a:r>
            <a:r>
              <a:rPr lang="sk-SK" dirty="0" smtClean="0"/>
              <a:t>konania,</a:t>
            </a:r>
            <a:r>
              <a:rPr lang="sk-SK" dirty="0"/>
              <a:t> kde rozhodnutia a výsledok neleží v rukách príslušnej jurisdikcie, ale </a:t>
            </a:r>
            <a:r>
              <a:rPr lang="sk-SK" dirty="0" smtClean="0"/>
              <a:t>sú predurčené</a:t>
            </a:r>
            <a:r>
              <a:rPr lang="sk-SK" dirty="0"/>
              <a:t> či vymáhané zo strany politickej moci. </a:t>
            </a:r>
            <a:r>
              <a:rPr lang="sk-SK" dirty="0" smtClean="0"/>
              <a:t>V tomto </a:t>
            </a:r>
            <a:r>
              <a:rPr lang="sk-SK" dirty="0"/>
              <a:t>zmysle sa často hovorí hanlivo o demonštračných </a:t>
            </a:r>
            <a:r>
              <a:rPr lang="sk-SK" dirty="0" smtClean="0"/>
              <a:t>procesoch.</a:t>
            </a:r>
          </a:p>
          <a:p>
            <a:r>
              <a:rPr lang="sk-SK" dirty="0"/>
              <a:t>Politické procesy v 50. rokoch možno rozdeliť do niekoľkých </a:t>
            </a:r>
            <a:r>
              <a:rPr lang="sk-SK" dirty="0" smtClean="0"/>
              <a:t>kategórií:</a:t>
            </a:r>
          </a:p>
          <a:p>
            <a:pPr lvl="1"/>
            <a:r>
              <a:rPr lang="sk-SK" dirty="0" smtClean="0"/>
              <a:t>súdne</a:t>
            </a:r>
            <a:r>
              <a:rPr lang="sk-SK" dirty="0"/>
              <a:t> perzekúcie politickej </a:t>
            </a:r>
            <a:r>
              <a:rPr lang="sk-SK" dirty="0" smtClean="0"/>
              <a:t>povahy - </a:t>
            </a:r>
            <a:r>
              <a:rPr lang="sk-SK" dirty="0"/>
              <a:t>procesy proti vnútornému nepriateľovi v strane a procesy proti odporcom </a:t>
            </a:r>
            <a:r>
              <a:rPr lang="sk-SK" dirty="0" smtClean="0"/>
              <a:t>strany</a:t>
            </a:r>
          </a:p>
          <a:p>
            <a:pPr lvl="1"/>
            <a:r>
              <a:rPr lang="sk-SK" dirty="0" smtClean="0"/>
              <a:t>procesy</a:t>
            </a:r>
            <a:r>
              <a:rPr lang="sk-SK" dirty="0"/>
              <a:t> </a:t>
            </a:r>
            <a:r>
              <a:rPr lang="sk-SK" dirty="0" smtClean="0"/>
              <a:t>politicky motivované </a:t>
            </a:r>
          </a:p>
          <a:p>
            <a:pPr lvl="1"/>
            <a:r>
              <a:rPr lang="sk-SK" dirty="0" smtClean="0"/>
              <a:t>súdy</a:t>
            </a:r>
            <a:r>
              <a:rPr lang="sk-SK" dirty="0"/>
              <a:t> za politické verbálne </a:t>
            </a:r>
            <a:r>
              <a:rPr lang="sk-SK" dirty="0" smtClean="0"/>
              <a:t>činy</a:t>
            </a:r>
          </a:p>
          <a:p>
            <a:pPr lvl="1"/>
            <a:r>
              <a:rPr lang="sk-SK" dirty="0" smtClean="0"/>
              <a:t>rozsudky</a:t>
            </a:r>
            <a:r>
              <a:rPr lang="sk-SK" dirty="0"/>
              <a:t> vynášané tajnými komisiami</a:t>
            </a:r>
            <a:endParaRPr lang="sk-SK" dirty="0" smtClean="0"/>
          </a:p>
          <a:p>
            <a:pPr lvl="1"/>
            <a:endParaRPr lang="sk-SK" b="1" dirty="0" smtClean="0"/>
          </a:p>
          <a:p>
            <a:endParaRPr lang="sk-SK" b="1" dirty="0"/>
          </a:p>
        </p:txBody>
      </p:sp>
      <p:sp>
        <p:nvSpPr>
          <p:cNvPr id="4" name="Action Button: Return 3">
            <a:hlinkClick r:id="rId3" action="ppaction://hlinksldjump" highlightClick="1"/>
          </p:cNvPr>
          <p:cNvSpPr/>
          <p:nvPr/>
        </p:nvSpPr>
        <p:spPr>
          <a:xfrm>
            <a:off x="8339647" y="5889830"/>
            <a:ext cx="432379" cy="75448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2590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</a:rPr>
              <a:t>Akcia B</a:t>
            </a:r>
            <a:endParaRPr lang="sk-SK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to vlastne je </a:t>
            </a:r>
            <a:r>
              <a:rPr lang="sk-SK" b="1" dirty="0"/>
              <a:t>akcia B </a:t>
            </a:r>
            <a:endParaRPr lang="sk-SK" b="1" dirty="0" smtClean="0"/>
          </a:p>
          <a:p>
            <a:pPr lvl="1"/>
            <a:r>
              <a:rPr lang="sk-SK" dirty="0" smtClean="0"/>
              <a:t>povereníctvom </a:t>
            </a:r>
            <a:r>
              <a:rPr lang="sk-SK" dirty="0"/>
              <a:t>vnútra bola vypracovaná Akcia B, ktorej cieľom bolo vysťahovanie buržoáznych a nespoľahlivých elementov z miest na vidiek. Akcia B zasiahla mnohých funkcionárov nekomunistických strán, továrnikov, podnikateľov, statkárov a slovenskú inteligenciu. Akcia B prebiehala až do roku 1953.</a:t>
            </a:r>
          </a:p>
        </p:txBody>
      </p:sp>
      <p:sp>
        <p:nvSpPr>
          <p:cNvPr id="5" name="Action Button: Return 3">
            <a:hlinkClick r:id="rId3" action="ppaction://hlinksldjump" highlightClick="1"/>
          </p:cNvPr>
          <p:cNvSpPr/>
          <p:nvPr/>
        </p:nvSpPr>
        <p:spPr>
          <a:xfrm>
            <a:off x="8339647" y="5889830"/>
            <a:ext cx="432379" cy="75448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481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Amnestia 1960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rok 1960: nová ústava a nová </a:t>
            </a:r>
            <a:r>
              <a:rPr lang="pt-BR" b="1" dirty="0" smtClean="0"/>
              <a:t>amnesti</a:t>
            </a:r>
            <a:r>
              <a:rPr lang="sk-SK" b="1" dirty="0" smtClean="0"/>
              <a:t>a</a:t>
            </a:r>
            <a:endParaRPr lang="sk-SK" dirty="0"/>
          </a:p>
          <a:p>
            <a:pPr lvl="1"/>
            <a:r>
              <a:rPr lang="sk-SK" dirty="0" smtClean="0"/>
              <a:t>snaha</a:t>
            </a:r>
            <a:r>
              <a:rPr lang="sk-SK" dirty="0"/>
              <a:t> demonštrovať úspechy socialistického zriadenia sa prejavila vo </a:t>
            </a:r>
            <a:r>
              <a:rPr lang="sk-SK" dirty="0" smtClean="0"/>
              <a:t>dvoch udalostiach</a:t>
            </a:r>
            <a:r>
              <a:rPr lang="sk-SK" dirty="0"/>
              <a:t> na jar </a:t>
            </a:r>
            <a:r>
              <a:rPr lang="sk-SK" dirty="0" smtClean="0"/>
              <a:t>1960</a:t>
            </a:r>
          </a:p>
          <a:p>
            <a:pPr lvl="1"/>
            <a:r>
              <a:rPr lang="sk-SK" dirty="0" smtClean="0"/>
              <a:t>amnestia </a:t>
            </a:r>
            <a:r>
              <a:rPr lang="sk-SK" dirty="0"/>
              <a:t>z roku 1960 bola oneskorenou reakciou na prvú fázu procesu destalinizace z roku 1956. Konzervatívny komunistickej vedenie sa tak pokúsilo o odstránenie svojich hriechov minulosti "tichú cestou". Obetiam politických procesov sa nedostalo žiadne rehabilitácie, ktoré by z nich dala dole označenie vinníka. Skôr sa jednalo a jednostranné gesto dobrej vôle, ktoré umožnilo prepustiť neprávom odsúdené - a ešte zďaleka nie všetky - na slobodu.</a:t>
            </a:r>
          </a:p>
          <a:p>
            <a:pPr>
              <a:buNone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4" name="Action Button: Return 3">
            <a:hlinkClick r:id="rId2" action="ppaction://hlinksldjump" highlightClick="1"/>
          </p:cNvPr>
          <p:cNvSpPr/>
          <p:nvPr/>
        </p:nvSpPr>
        <p:spPr>
          <a:xfrm>
            <a:off x="8339647" y="5889830"/>
            <a:ext cx="432379" cy="75448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102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Aby sme boli celkom adresní , kniha </a:t>
            </a:r>
            <a:r>
              <a:rPr lang="sk-SK" i="1" dirty="0" err="1" smtClean="0"/>
              <a:t>Žo</a:t>
            </a:r>
            <a:r>
              <a:rPr lang="sk-SK" i="1" dirty="0" smtClean="0"/>
              <a:t> </a:t>
            </a:r>
            <a:r>
              <a:rPr lang="sk-SK" i="1" dirty="0" err="1" smtClean="0"/>
              <a:t>Langerovej</a:t>
            </a:r>
            <a:r>
              <a:rPr lang="sk-SK" i="1" dirty="0" smtClean="0"/>
              <a:t> nás presviedča o oveľa väčšom talente a jasnozrivosti, než akej bol vo svojej zaslepenosti  schopný preukázať Oskar </a:t>
            </a:r>
            <a:r>
              <a:rPr lang="sk-SK" i="1" dirty="0" err="1" smtClean="0"/>
              <a:t>Langer</a:t>
            </a:r>
            <a:r>
              <a:rPr lang="sk-SK" i="1" dirty="0" smtClean="0"/>
              <a:t>.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xmlns="" val="28616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o langerová – Vtedy v Bratislav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Žo langerová – Vtedy v Bratislave</Template>
  <TotalTime>473</TotalTime>
  <Words>445</Words>
  <Application>Microsoft Office PowerPoint</Application>
  <PresentationFormat>Prezentácia na obrazovke (4:3)</PresentationFormat>
  <Paragraphs>80</Paragraphs>
  <Slides>10</Slides>
  <Notes>4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  <vt:variant>
        <vt:lpstr>Vlastné prezentácie</vt:lpstr>
      </vt:variant>
      <vt:variant>
        <vt:i4>1</vt:i4>
      </vt:variant>
    </vt:vector>
  </HeadingPairs>
  <TitlesOfParts>
    <vt:vector size="12" baseType="lpstr">
      <vt:lpstr>Žo langerová – Vtedy v Bratislave</vt:lpstr>
      <vt:lpstr>Žo Langerová – Vtedy v Bratislave</vt:lpstr>
      <vt:lpstr>Prečo kniha v dejepise? Prečo dejepis a kniha?</vt:lpstr>
      <vt:lpstr>Niečo o Oskarovi Langerovi</vt:lpstr>
      <vt:lpstr>Niečo o Žofii Langerová </vt:lpstr>
      <vt:lpstr>50. roky - budovanie totalitného štátu</vt:lpstr>
      <vt:lpstr>Politické procesy</vt:lpstr>
      <vt:lpstr>Akcia B</vt:lpstr>
      <vt:lpstr>Amnestia 1960</vt:lpstr>
      <vt:lpstr>Záver</vt:lpstr>
      <vt:lpstr>Zdroje</vt:lpstr>
      <vt:lpstr>Vlastná prezentácia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Žo langerová – Vtedy v Bratislave</dc:title>
  <dc:creator>Jakub</dc:creator>
  <cp:lastModifiedBy>Zuzana Herbrychova</cp:lastModifiedBy>
  <cp:revision>42</cp:revision>
  <dcterms:created xsi:type="dcterms:W3CDTF">2012-05-04T06:07:42Z</dcterms:created>
  <dcterms:modified xsi:type="dcterms:W3CDTF">2012-05-30T06:33:17Z</dcterms:modified>
</cp:coreProperties>
</file>