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74" autoAdjust="0"/>
  </p:normalViewPr>
  <p:slideViewPr>
    <p:cSldViewPr>
      <p:cViewPr>
        <p:scale>
          <a:sx n="60" d="100"/>
          <a:sy n="60" d="100"/>
        </p:scale>
        <p:origin x="-96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4AB3-CD99-420D-9A24-32AE9779A24B}" type="datetimeFigureOut">
              <a:rPr lang="sk-SK" smtClean="0"/>
              <a:pPr/>
              <a:t>29. 5. 2013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4AE3-9816-45F2-93AF-EB8A359DD0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4AB3-CD99-420D-9A24-32AE9779A24B}" type="datetimeFigureOut">
              <a:rPr lang="sk-SK" smtClean="0"/>
              <a:pPr/>
              <a:t>29. 5. 2013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4AE3-9816-45F2-93AF-EB8A359DD0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4AB3-CD99-420D-9A24-32AE9779A24B}" type="datetimeFigureOut">
              <a:rPr lang="sk-SK" smtClean="0"/>
              <a:pPr/>
              <a:t>29. 5. 2013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4AE3-9816-45F2-93AF-EB8A359DD0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4AB3-CD99-420D-9A24-32AE9779A24B}" type="datetimeFigureOut">
              <a:rPr lang="sk-SK" smtClean="0"/>
              <a:pPr/>
              <a:t>29. 5. 2013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4AE3-9816-45F2-93AF-EB8A359DD0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4AB3-CD99-420D-9A24-32AE9779A24B}" type="datetimeFigureOut">
              <a:rPr lang="sk-SK" smtClean="0"/>
              <a:pPr/>
              <a:t>29. 5. 2013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4AE3-9816-45F2-93AF-EB8A359DD0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4AB3-CD99-420D-9A24-32AE9779A24B}" type="datetimeFigureOut">
              <a:rPr lang="sk-SK" smtClean="0"/>
              <a:pPr/>
              <a:t>29. 5. 2013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4AE3-9816-45F2-93AF-EB8A359DD0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4AB3-CD99-420D-9A24-32AE9779A24B}" type="datetimeFigureOut">
              <a:rPr lang="sk-SK" smtClean="0"/>
              <a:pPr/>
              <a:t>29. 5. 2013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4AE3-9816-45F2-93AF-EB8A359DD0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4AB3-CD99-420D-9A24-32AE9779A24B}" type="datetimeFigureOut">
              <a:rPr lang="sk-SK" smtClean="0"/>
              <a:pPr/>
              <a:t>29. 5. 2013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1F4AE3-9816-45F2-93AF-EB8A359DD03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4AB3-CD99-420D-9A24-32AE9779A24B}" type="datetimeFigureOut">
              <a:rPr lang="sk-SK" smtClean="0"/>
              <a:pPr/>
              <a:t>29. 5. 2013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4AE3-9816-45F2-93AF-EB8A359DD0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4AB3-CD99-420D-9A24-32AE9779A24B}" type="datetimeFigureOut">
              <a:rPr lang="sk-SK" smtClean="0"/>
              <a:pPr/>
              <a:t>29. 5. 2013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51F4AE3-9816-45F2-93AF-EB8A359DD0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3E14AB3-CD99-420D-9A24-32AE9779A24B}" type="datetimeFigureOut">
              <a:rPr lang="sk-SK" smtClean="0"/>
              <a:pPr/>
              <a:t>29. 5. 2013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4AE3-9816-45F2-93AF-EB8A359DD0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E14AB3-CD99-420D-9A24-32AE9779A24B}" type="datetimeFigureOut">
              <a:rPr lang="sk-SK" smtClean="0"/>
              <a:pPr/>
              <a:t>29. 5. 2013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1F4AE3-9816-45F2-93AF-EB8A359DD03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67744" y="2348880"/>
            <a:ext cx="50417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k-SK" sz="9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My </a:t>
            </a:r>
            <a:r>
              <a:rPr lang="sk-SK" sz="9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week</a:t>
            </a:r>
            <a:endParaRPr lang="sk-SK" sz="96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Picture 2" descr="C:\Users\Matovcik\Desktop\STP83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Matovcik\Desktop\STP83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221088"/>
            <a:ext cx="3323862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Matovcik\Desktop\STP83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2088232" cy="278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:\STP833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2656" y="908720"/>
            <a:ext cx="174134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 descr="C:\Users\Matovcik\Desktop\Photos\My album\IMAG00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32656"/>
            <a:ext cx="158417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ipravda.sk/res/2012/10/28/thumbs/studium-skola-clan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32656"/>
            <a:ext cx="278826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files.countrysro.webnode.sk/200000001-46f2a47ee2/western-skies-coalition-logo-phot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4293096"/>
            <a:ext cx="300822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44997" y="188640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k-SK" sz="5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At</a:t>
            </a:r>
            <a:r>
              <a:rPr lang="sk-SK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sk-SK" sz="5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school</a:t>
            </a:r>
            <a:r>
              <a:rPr lang="sk-SK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:</a:t>
            </a:r>
            <a:endParaRPr lang="sk-SK" sz="54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194" name="Picture 2" descr="http://www.martinus.sk/data/tovar/_l/136/l136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140968"/>
            <a:ext cx="2664296" cy="3792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ipravda.sk/res/2012/10/28/thumbs/studium-skola-cla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196752"/>
            <a:ext cx="374973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Matovcik\Desktop\PlanningCloc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05064"/>
            <a:ext cx="282037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Matovcik\Desktop\17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32656"/>
            <a:ext cx="397380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75692" y="188640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k-SK" sz="5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Duties</a:t>
            </a:r>
            <a:r>
              <a:rPr lang="sk-SK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:</a:t>
            </a:r>
            <a:endParaRPr lang="sk-SK" sz="54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C:\Users\Matovcik\Desktop\STP83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Matovcik\Desktop\STP83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8640"/>
            <a:ext cx="226825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obrazky.4ever.sk/data/674xX/jedla-a-napoje/%5bobrazky.4ever.sk%5d%20grilovane%20maso,%20zelenina,%20obed%20162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0648"/>
            <a:ext cx="28280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ĺžnik 5"/>
          <p:cNvSpPr/>
          <p:nvPr/>
        </p:nvSpPr>
        <p:spPr>
          <a:xfrm>
            <a:off x="-180528" y="1124744"/>
            <a:ext cx="388666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k-SK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Before</a:t>
            </a:r>
            <a:r>
              <a:rPr lang="sk-SK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sk-SK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duties</a:t>
            </a:r>
            <a:r>
              <a:rPr lang="sk-SK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I </a:t>
            </a:r>
            <a:r>
              <a:rPr lang="sk-SK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have</a:t>
            </a:r>
            <a:r>
              <a:rPr lang="sk-SK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sk-SK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lunch</a:t>
            </a:r>
            <a:r>
              <a:rPr lang="sk-SK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sk-SK" sz="28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Picture 2" descr="H:\STP833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1" y="3284984"/>
            <a:ext cx="2400139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75692" y="260648"/>
            <a:ext cx="3300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k-SK" sz="5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Free</a:t>
            </a:r>
            <a:r>
              <a:rPr lang="sk-SK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sk-SK" sz="5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time</a:t>
            </a:r>
            <a:r>
              <a:rPr lang="sk-SK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:</a:t>
            </a:r>
            <a:endParaRPr lang="sk-SK" sz="54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51" name="Picture 3" descr="C:\Users\Matovcik\Desktop\STP83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140968"/>
            <a:ext cx="4677100" cy="350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://files.countrysro.webnode.sk/200000001-46f2a47ee2/western-skies-coalition-logo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8640"/>
            <a:ext cx="4176464" cy="249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Matovcik\Desktop\187070_import-sport-bicykel-bicyklovanie-sportovanie-horsky-bicykel-sport-sportovanie-horsky-bicykel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628800"/>
            <a:ext cx="304800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94928" y="188640"/>
            <a:ext cx="2877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k-SK" sz="5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Evening</a:t>
            </a:r>
            <a:r>
              <a:rPr lang="sk-SK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:</a:t>
            </a:r>
            <a:endParaRPr lang="sk-SK" sz="54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122" name="Picture 2" descr="http://3.bp.blogspot.com/-rPOX82_JQbY/UQrYTpGJivI/AAAAAAAABM0/EWwapTKXjQg/s160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32048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Matovcik\Desktop\obrazky projekt\STP83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Matovcik\Desktop\piktogram-wc-inva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501008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051720" y="2924944"/>
            <a:ext cx="53625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k-SK" sz="9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Weekend</a:t>
            </a:r>
            <a:endParaRPr lang="sk-SK" sz="96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94928" y="260648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k-SK" sz="5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Saturday</a:t>
            </a:r>
            <a:r>
              <a:rPr lang="sk-SK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:</a:t>
            </a:r>
            <a:endParaRPr lang="sk-SK" sz="54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50" name="Picture 2" descr="http://1.bp.blogspot.com/_pb_bwOldxdw/TUBdcwW56lI/AAAAAAAAAGM/WUvjXit4oKw/s1600/vianocka+s+dzemom+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24944"/>
            <a:ext cx="552572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" name="Picture 1" descr="C:\Users\Matovcik\Desktop\Photos\My album\IMAG0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302433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ĺžnik 5"/>
          <p:cNvSpPr/>
          <p:nvPr/>
        </p:nvSpPr>
        <p:spPr>
          <a:xfrm>
            <a:off x="3779912" y="476672"/>
            <a:ext cx="48268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k-SK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MY </a:t>
            </a:r>
            <a:r>
              <a:rPr lang="sk-SK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younger</a:t>
            </a:r>
            <a:r>
              <a:rPr lang="sk-SK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sk-SK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brother</a:t>
            </a:r>
            <a:r>
              <a:rPr lang="sk-SK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Kristián</a:t>
            </a:r>
            <a:r>
              <a:rPr lang="sk-SK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.</a:t>
            </a:r>
            <a:r>
              <a:rPr lang="sk-SK" sz="24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sk-SK" sz="24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0" name="Rovná spojovacia šípka 9"/>
          <p:cNvCxnSpPr>
            <a:stCxn id="6" idx="1"/>
          </p:cNvCxnSpPr>
          <p:nvPr/>
        </p:nvCxnSpPr>
        <p:spPr>
          <a:xfrm flipH="1">
            <a:off x="2915816" y="738282"/>
            <a:ext cx="864096" cy="10345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ĺžnik 10"/>
          <p:cNvSpPr/>
          <p:nvPr/>
        </p:nvSpPr>
        <p:spPr>
          <a:xfrm>
            <a:off x="3347864" y="1340768"/>
            <a:ext cx="60121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k-SK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My </a:t>
            </a:r>
            <a:r>
              <a:rPr lang="sk-SK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favourite</a:t>
            </a:r>
            <a:r>
              <a:rPr lang="sk-SK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k-SK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breakfast</a:t>
            </a:r>
            <a:r>
              <a:rPr lang="sk-SK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k-SK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</a:t>
            </a:r>
            <a:r>
              <a:rPr lang="sk-SK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k-SK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sk-SK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hristmas</a:t>
            </a:r>
            <a:r>
              <a:rPr lang="sk-SK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k-SK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cake</a:t>
            </a:r>
            <a:endParaRPr lang="sk-SK" sz="2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k-SK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r>
              <a:rPr lang="sk-SK" sz="2800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ith</a:t>
            </a:r>
            <a:r>
              <a:rPr lang="sk-SK" sz="28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k-SK" sz="2800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butter</a:t>
            </a:r>
            <a:r>
              <a:rPr lang="sk-SK" sz="28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 </a:t>
            </a:r>
            <a:r>
              <a:rPr lang="sk-SK" sz="2800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jam</a:t>
            </a:r>
            <a:r>
              <a:rPr lang="sk-SK" sz="28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sk-SK" sz="28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56456" y="260648"/>
            <a:ext cx="276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k-SK" sz="5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Sunday</a:t>
            </a:r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: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http://ipravda.sk/res/2010/12/08/thumbs/17609-dochodca-par-manzelia-andropauza-menopauza-staroba-cla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12976"/>
            <a:ext cx="4476750" cy="336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://files.ms-drazkovce.webnode.sk/200000001-6679867739/drazkovce_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238273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dĺžnik 4"/>
          <p:cNvSpPr/>
          <p:nvPr/>
        </p:nvSpPr>
        <p:spPr>
          <a:xfrm>
            <a:off x="2915816" y="1340768"/>
            <a:ext cx="567290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k-SK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At</a:t>
            </a:r>
            <a:r>
              <a:rPr lang="sk-SK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sk-SK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Sunday</a:t>
            </a:r>
            <a:r>
              <a:rPr lang="sk-SK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sk-SK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afternoon</a:t>
            </a:r>
            <a:r>
              <a:rPr lang="sk-SK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I </a:t>
            </a:r>
            <a:r>
              <a:rPr lang="sk-SK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like</a:t>
            </a:r>
            <a:r>
              <a:rPr lang="sk-SK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sk-SK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ride</a:t>
            </a:r>
            <a:r>
              <a:rPr lang="sk-SK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to </a:t>
            </a:r>
            <a:r>
              <a:rPr lang="sk-SK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Drážkovce</a:t>
            </a:r>
            <a:r>
              <a:rPr lang="sk-SK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sk-SK" sz="28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222968" y="1052736"/>
            <a:ext cx="9087744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k-SK" sz="6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Thank</a:t>
            </a:r>
            <a:r>
              <a:rPr lang="sk-SK" sz="6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sk-SK" sz="6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you</a:t>
            </a:r>
            <a:r>
              <a:rPr lang="sk-SK" sz="6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sk-SK" sz="6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for</a:t>
            </a:r>
            <a:r>
              <a:rPr lang="sk-SK" sz="6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sk-SK" sz="6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attention</a:t>
            </a:r>
            <a:r>
              <a:rPr lang="sk-SK" sz="6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.</a:t>
            </a:r>
          </a:p>
          <a:p>
            <a:pPr algn="ctr"/>
            <a:r>
              <a:rPr lang="sk-SK" sz="5400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Produced</a:t>
            </a:r>
            <a:r>
              <a:rPr lang="sk-SK" sz="54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by: Filip </a:t>
            </a:r>
            <a:r>
              <a:rPr lang="sk-SK" sz="5400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Maťovčík</a:t>
            </a:r>
            <a:endParaRPr lang="sk-SK" sz="54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sk-SK" sz="5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Consultant</a:t>
            </a:r>
            <a:r>
              <a:rPr lang="sk-SK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: Adam </a:t>
            </a:r>
            <a:r>
              <a:rPr lang="sk-SK" sz="5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Zorkócy</a:t>
            </a:r>
            <a:endParaRPr lang="sk-SK" sz="54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260</TotalTime>
  <Words>62</Words>
  <Application>Microsoft Office PowerPoint</Application>
  <PresentationFormat>Prezentácia na obrazovke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Technický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Matovcik</dc:creator>
  <cp:lastModifiedBy>Matovcik</cp:lastModifiedBy>
  <cp:revision>30</cp:revision>
  <dcterms:created xsi:type="dcterms:W3CDTF">2013-05-24T17:53:48Z</dcterms:created>
  <dcterms:modified xsi:type="dcterms:W3CDTF">2013-05-29T19:58:43Z</dcterms:modified>
</cp:coreProperties>
</file>