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56" r:id="rId2"/>
    <p:sldId id="269" r:id="rId3"/>
    <p:sldId id="278" r:id="rId4"/>
    <p:sldId id="262" r:id="rId5"/>
    <p:sldId id="260" r:id="rId6"/>
    <p:sldId id="272" r:id="rId7"/>
    <p:sldId id="273" r:id="rId8"/>
    <p:sldId id="279" r:id="rId9"/>
    <p:sldId id="268" r:id="rId10"/>
    <p:sldId id="257" r:id="rId11"/>
    <p:sldId id="274" r:id="rId12"/>
    <p:sldId id="276" r:id="rId13"/>
    <p:sldId id="277" r:id="rId1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9572E-5928-461A-85B2-4051BC28C672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CD27A-4A69-421C-BCD0-D638F0A53FEB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ľná forma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ľná forma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ľná forma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FE2362C-5663-4761-9C4A-F1B4A94BC99A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713C1C2-F377-4602-BB88-55ABD4D4A771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1/16/Zubr-minsk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0" y="2636912"/>
            <a:ext cx="943304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Najzaujímavejší zástupcovia slovenskej fauny</a:t>
            </a:r>
            <a:endParaRPr lang="sk-SK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3314" name="Picture 2" descr="http://vcv.truni.sk/tests/89/foto/rys-ostrov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9" y="4365104"/>
            <a:ext cx="3138052" cy="2088232"/>
          </a:xfrm>
          <a:prstGeom prst="rect">
            <a:avLst/>
          </a:prstGeom>
          <a:noFill/>
        </p:spPr>
      </p:pic>
      <p:pic>
        <p:nvPicPr>
          <p:cNvPr id="13316" name="Picture 4" descr="http://zaujimavosti.wbl.sk/176e369fea_4452500_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23937">
            <a:off x="6232433" y="456788"/>
            <a:ext cx="2684418" cy="1786358"/>
          </a:xfrm>
          <a:prstGeom prst="rect">
            <a:avLst/>
          </a:prstGeom>
          <a:noFill/>
        </p:spPr>
      </p:pic>
      <p:pic>
        <p:nvPicPr>
          <p:cNvPr id="13318" name="Picture 6" descr="http://nd03.jxs.cz/169/167/64d6678089_62553388_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96454">
            <a:off x="290196" y="482490"/>
            <a:ext cx="2546374" cy="1845779"/>
          </a:xfrm>
          <a:prstGeom prst="rect">
            <a:avLst/>
          </a:prstGeom>
          <a:noFill/>
        </p:spPr>
      </p:pic>
      <p:pic>
        <p:nvPicPr>
          <p:cNvPr id="13320" name="Picture 8" descr="http://ituristika.nehmesis.net/images/articles/salamandra-skvrnita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60648"/>
            <a:ext cx="2497460" cy="2281436"/>
          </a:xfrm>
          <a:prstGeom prst="rect">
            <a:avLst/>
          </a:prstGeom>
          <a:noFill/>
        </p:spPr>
      </p:pic>
      <p:pic>
        <p:nvPicPr>
          <p:cNvPr id="13322" name="Picture 10" descr="http://www.polnoinfo.sk/img/25/2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365104"/>
            <a:ext cx="2783231" cy="2072866"/>
          </a:xfrm>
          <a:prstGeom prst="rect">
            <a:avLst/>
          </a:prstGeom>
          <a:noFill/>
        </p:spPr>
      </p:pic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3" y="4365104"/>
            <a:ext cx="224711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54868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Najrýchlejší </a:t>
            </a:r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vták: </a:t>
            </a:r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Dážďovník obyčajný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Výskyt: Európa, Ázia, Afrika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Popis: má dlhé a ostro rezané krídla a vidlicovito rezaný chvost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Rýchlosť: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300 km/h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323528" y="4941168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Najrýchlejšie dravý </a:t>
            </a:r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vták: </a:t>
            </a:r>
            <a:r>
              <a:rPr lang="sk-SK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Sokol sťahovavý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Výskyt: Európa, Ázia...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Popis: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silné nohy,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na ktorých majú ostré pazúry, zahnutý zobák a veľké oči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Rýchlosť: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350 km/h</a:t>
            </a:r>
            <a:endParaRPr lang="sk-SK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3851920" y="3284984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 smtClean="0">
                <a:latin typeface="Arial" pitchFamily="34" charset="0"/>
                <a:cs typeface="Arial" pitchFamily="34" charset="0"/>
              </a:rPr>
              <a:t>VS</a:t>
            </a:r>
            <a:endParaRPr lang="sk-SK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060848"/>
            <a:ext cx="247355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060848"/>
            <a:ext cx="22098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54868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Najväčší suchozemský cicavec v Európe: zubor hrivnatý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Amerika,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Slovensko /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rezervácie/...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hmotnosť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1200 kg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 dlhý je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2,7 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a v lopatkách môže dosahovať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m</a:t>
            </a:r>
          </a:p>
          <a:p>
            <a:endParaRPr lang="sk-SK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67544" y="501317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Najväčší žijúci veľký cicavec: jak divý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Himaláje, Tibetská plošina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má hmotnosť okolo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1200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kg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dorastá do dĺžky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3-4 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 výšku v lopatkách má okolo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sk-SK" b="1" u="sng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6626" name="Picture 2" descr="http://leccos.com/pics/pic/j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988840"/>
            <a:ext cx="3795476" cy="2808312"/>
          </a:xfrm>
          <a:prstGeom prst="rect">
            <a:avLst/>
          </a:prstGeom>
          <a:noFill/>
        </p:spPr>
      </p:pic>
      <p:pic>
        <p:nvPicPr>
          <p:cNvPr id="26628" name="Picture 4" descr="File:Zubr-minsk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3" y="2012264"/>
            <a:ext cx="2952328" cy="2829511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539552" y="1052736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Najmenší </a:t>
            </a:r>
            <a:r>
              <a:rPr lang="sk-SK" b="1" u="sng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cicavec na svete: piskor malý</a:t>
            </a:r>
          </a:p>
          <a:p>
            <a:pPr algn="just"/>
            <a:r>
              <a:rPr lang="sk-SK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Je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taký malý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že pri hľadaní potravy sa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zmestí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aj do podzemných chodbičiek od dážďoviek. Váži okolo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gramov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852936"/>
            <a:ext cx="38914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www.dkimages.com/discover/previews/928/55047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3960440" cy="2859855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503040" y="1484784"/>
            <a:ext cx="86409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k-SK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Ďakujem za pozornosť</a:t>
            </a:r>
            <a:endParaRPr lang="sk-SK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395536" y="623731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latin typeface="Arial" pitchFamily="34" charset="0"/>
                <a:cs typeface="Arial" pitchFamily="34" charset="0"/>
              </a:rPr>
              <a:t>Martin </a:t>
            </a:r>
            <a:r>
              <a:rPr lang="sk-SK" dirty="0" err="1" smtClean="0">
                <a:latin typeface="Arial" pitchFamily="34" charset="0"/>
                <a:cs typeface="Arial" pitchFamily="34" charset="0"/>
              </a:rPr>
              <a:t>Malčák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9.S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2555776" y="3501008"/>
            <a:ext cx="57887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latin typeface="Arial" pitchFamily="34" charset="0"/>
                <a:cs typeface="Arial" pitchFamily="34" charset="0"/>
              </a:rPr>
              <a:t>Geografická encyklopédia Rekordy Slovenska- Príroda</a:t>
            </a:r>
          </a:p>
          <a:p>
            <a:r>
              <a:rPr lang="sk-SK" dirty="0" smtClean="0">
                <a:latin typeface="Arial" pitchFamily="34" charset="0"/>
                <a:cs typeface="Arial" pitchFamily="34" charset="0"/>
              </a:rPr>
              <a:t>Geografická encyklopédia Živý svet- Zvieratá</a:t>
            </a:r>
          </a:p>
          <a:p>
            <a:endParaRPr lang="sk-SK" dirty="0"/>
          </a:p>
        </p:txBody>
      </p:sp>
      <p:sp>
        <p:nvSpPr>
          <p:cNvPr id="9" name="BlokTextu 8"/>
          <p:cNvSpPr txBox="1"/>
          <p:nvPr/>
        </p:nvSpPr>
        <p:spPr>
          <a:xfrm>
            <a:off x="395536" y="3429000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latin typeface="Arial" pitchFamily="34" charset="0"/>
                <a:cs typeface="Arial" pitchFamily="34" charset="0"/>
              </a:rPr>
              <a:t>Hlavné zdroje:</a:t>
            </a:r>
            <a:endParaRPr lang="sk-SK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555776" y="4149080"/>
            <a:ext cx="4046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 smtClean="0"/>
              <a:t>http://www.ntic.sk/ntic.php?adr=hady18</a:t>
            </a:r>
            <a:endParaRPr lang="sk-SK" dirty="0"/>
          </a:p>
        </p:txBody>
      </p:sp>
      <p:sp>
        <p:nvSpPr>
          <p:cNvPr id="10" name="Obdĺžnik 9"/>
          <p:cNvSpPr/>
          <p:nvPr/>
        </p:nvSpPr>
        <p:spPr>
          <a:xfrm>
            <a:off x="2555776" y="45091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 smtClean="0"/>
              <a:t>http://sk.wikipedia.org/wiki/Pyt%C3%B3n_mrie%C5%BEkovan%C3%BD</a:t>
            </a:r>
            <a:endParaRPr lang="sk-SK" dirty="0"/>
          </a:p>
        </p:txBody>
      </p:sp>
      <p:sp>
        <p:nvSpPr>
          <p:cNvPr id="11" name="Obdĺžnik 10"/>
          <p:cNvSpPr/>
          <p:nvPr/>
        </p:nvSpPr>
        <p:spPr>
          <a:xfrm>
            <a:off x="2555776" y="50851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 smtClean="0"/>
              <a:t>http://veda.sme.sk/c/5508143/letne-odhalenia-cesty-stahovavych-vtakov.html</a:t>
            </a:r>
            <a:endParaRPr lang="sk-SK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6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251520" y="1988840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Na Slovensku máme okolo </a:t>
            </a:r>
            <a:r>
              <a:rPr lang="sk-SK" dirty="0" smtClean="0"/>
              <a:t>28 800 </a:t>
            </a:r>
            <a:r>
              <a:rPr lang="sk-SK" dirty="0" smtClean="0"/>
              <a:t>druhov živočíchov.</a:t>
            </a:r>
          </a:p>
          <a:p>
            <a:r>
              <a:rPr lang="sk-SK" dirty="0" smtClean="0"/>
              <a:t>Z tohto počtu je: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11000 druhov </a:t>
            </a:r>
            <a:r>
              <a:rPr lang="sk-SK" dirty="0" smtClean="0"/>
              <a:t>hmyzu,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942 druhov </a:t>
            </a:r>
            <a:r>
              <a:rPr lang="sk-SK" dirty="0" err="1" smtClean="0"/>
              <a:t>pavúkovcov</a:t>
            </a:r>
            <a:r>
              <a:rPr lang="sk-SK" dirty="0" smtClean="0"/>
              <a:t>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cez 90 druhov </a:t>
            </a:r>
            <a:r>
              <a:rPr lang="sk-SK" dirty="0" smtClean="0"/>
              <a:t>rýb,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18 druhov </a:t>
            </a:r>
            <a:r>
              <a:rPr lang="sk-SK" dirty="0" smtClean="0"/>
              <a:t>obojživelníkov,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12 druhov </a:t>
            </a:r>
            <a:r>
              <a:rPr lang="sk-SK" dirty="0" smtClean="0"/>
              <a:t>plazov,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351 druhov </a:t>
            </a:r>
            <a:r>
              <a:rPr lang="sk-SK" dirty="0" smtClean="0"/>
              <a:t>vtákov,</a:t>
            </a:r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86 druhov cicavcov... </a:t>
            </a:r>
          </a:p>
          <a:p>
            <a:r>
              <a:rPr lang="sk-SK" dirty="0" smtClean="0"/>
              <a:t>Z týchto druhov je 769 </a:t>
            </a:r>
            <a:r>
              <a:rPr lang="sk-SK" dirty="0" smtClean="0"/>
              <a:t>chránených</a:t>
            </a:r>
            <a:r>
              <a:rPr lang="sk-SK" dirty="0" smtClean="0"/>
              <a:t>. </a:t>
            </a:r>
          </a:p>
        </p:txBody>
      </p:sp>
      <p:sp>
        <p:nvSpPr>
          <p:cNvPr id="9" name="Obdĺžnik 8"/>
          <p:cNvSpPr/>
          <p:nvPr/>
        </p:nvSpPr>
        <p:spPr>
          <a:xfrm>
            <a:off x="395536" y="620688"/>
            <a:ext cx="84604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Prehľad živočíšnych druhov</a:t>
            </a:r>
            <a:endParaRPr lang="sk-SK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290" name="Picture 2" descr="http://www.photosimon.cz/photos/straka-obecna-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725144"/>
            <a:ext cx="2812453" cy="1872208"/>
          </a:xfrm>
          <a:prstGeom prst="rect">
            <a:avLst/>
          </a:prstGeom>
          <a:noFill/>
        </p:spPr>
      </p:pic>
      <p:pic>
        <p:nvPicPr>
          <p:cNvPr id="12292" name="Picture 4" descr="http://www.nahuby.sk/images/fotosutaz/2007/10/04/Araneus-diadematus/jozef_obona_86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92896"/>
            <a:ext cx="2376264" cy="1784283"/>
          </a:xfrm>
          <a:prstGeom prst="rect">
            <a:avLst/>
          </a:prstGeom>
          <a:noFill/>
        </p:spPr>
      </p:pic>
      <p:pic>
        <p:nvPicPr>
          <p:cNvPr id="12294" name="Picture 6" descr="http://img.cas.sk/img/12/gallery/828446_hmyz-muchy-larvy-vyskum-organicky-odp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492896"/>
            <a:ext cx="2808312" cy="1809802"/>
          </a:xfrm>
          <a:prstGeom prst="rect">
            <a:avLst/>
          </a:prstGeom>
          <a:noFill/>
        </p:spPr>
      </p:pic>
      <p:pic>
        <p:nvPicPr>
          <p:cNvPr id="24578" name="Picture 2" descr="http://rybarstvo.wbl.sk/stuka_severn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5013176"/>
            <a:ext cx="4310681" cy="1584176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162880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Najdokonalejšie mimikry: </a:t>
            </a:r>
            <a:r>
              <a:rPr lang="sk-SK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Priadkovec</a:t>
            </a:r>
            <a:r>
              <a:rPr lang="sk-SK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ovocný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v lesných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oblastiach, ovocných sadoch a záhradách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Prispôsobenie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nielen stavbou tela, tvarom krídel a ich sfarbením, ale aj </a:t>
            </a:r>
            <a:r>
              <a:rPr lang="sk-SK" dirty="0" err="1" smtClean="0">
                <a:latin typeface="Arial" pitchFamily="34" charset="0"/>
                <a:cs typeface="Arial" pitchFamily="34" charset="0"/>
              </a:rPr>
              <a:t>žilnatinou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sa podobá tento motýľ na suchý list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395536" y="5445224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Najdokonalejšie mimikry: Listovka zelená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k-SK" dirty="0" err="1" smtClean="0">
                <a:latin typeface="Arial" pitchFamily="34" charset="0"/>
                <a:cs typeface="Arial" pitchFamily="34" charset="0"/>
              </a:rPr>
              <a:t>Indomalajská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oblasť.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Prispôsobenie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je také dokonalé,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že na strome ju nájsť je takmer nemožné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3923928" y="4077072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VS</a:t>
            </a:r>
            <a:endParaRPr lang="sk-SK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212976"/>
            <a:ext cx="2736354" cy="198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84984"/>
            <a:ext cx="2471936" cy="1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Obdĺžnik 8"/>
          <p:cNvSpPr/>
          <p:nvPr/>
        </p:nvSpPr>
        <p:spPr>
          <a:xfrm>
            <a:off x="1651452" y="404664"/>
            <a:ext cx="52755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Bezstavovce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692696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Živočích </a:t>
            </a:r>
            <a:r>
              <a:rPr lang="sk-SK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sk-SK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najväčším počtom nôh: </a:t>
            </a:r>
            <a:r>
              <a:rPr lang="sk-SK" b="1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Mnohonožka</a:t>
            </a:r>
            <a:r>
              <a:rPr lang="sk-SK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Slovensko</a:t>
            </a:r>
            <a:endParaRPr lang="sk-SK" u="sng" dirty="0" smtClean="0">
              <a:latin typeface="Arial" pitchFamily="34" charset="0"/>
              <a:cs typeface="Arial" pitchFamily="34" charset="0"/>
            </a:endParaRP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má valcovité telo, ktoré tvorí asi 30 článkov, každý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článok má okrem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prvých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troch  dva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páry nôh, čo môže u najväčších exemplárov predstavovať vyše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 nôh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251520" y="5373216"/>
            <a:ext cx="8548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70C0"/>
                </a:solidFill>
                <a:cs typeface="Arial" pitchFamily="34" charset="0"/>
              </a:rPr>
              <a:t>Stonožka s najväčším počtom nôh: </a:t>
            </a:r>
            <a:r>
              <a:rPr lang="sk-SK" b="1" u="sng" dirty="0" err="1" smtClean="0">
                <a:solidFill>
                  <a:srgbClr val="0070C0"/>
                </a:solidFill>
              </a:rPr>
              <a:t>Himantarium</a:t>
            </a:r>
            <a:r>
              <a:rPr lang="sk-SK" b="1" u="sng" dirty="0" smtClean="0">
                <a:solidFill>
                  <a:srgbClr val="0070C0"/>
                </a:solidFill>
              </a:rPr>
              <a:t> </a:t>
            </a:r>
            <a:r>
              <a:rPr lang="sk-SK" b="1" u="sng" dirty="0" err="1" smtClean="0">
                <a:solidFill>
                  <a:srgbClr val="0070C0"/>
                </a:solidFill>
              </a:rPr>
              <a:t>gabrielis</a:t>
            </a:r>
            <a:endParaRPr lang="sk-SK" b="1" u="sng" dirty="0" smtClean="0">
              <a:solidFill>
                <a:srgbClr val="0070C0"/>
              </a:solidFill>
              <a:cs typeface="Arial" pitchFamily="34" charset="0"/>
            </a:endParaRP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k-SK" dirty="0" err="1" smtClean="0">
                <a:latin typeface="Arial" pitchFamily="34" charset="0"/>
                <a:cs typeface="Arial" pitchFamily="34" charset="0"/>
              </a:rPr>
              <a:t>Indomalajská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oblasť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môže dosahovať 22cm, má svetložltú farbu a okolo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177 párov nôh</a:t>
            </a:r>
            <a:endParaRPr lang="sk-SK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9" name="Picture 7" descr="http://www.djibnet.com/photo/3194075254-himantarium-gabriel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348880"/>
            <a:ext cx="3847754" cy="2592288"/>
          </a:xfrm>
          <a:prstGeom prst="rect">
            <a:avLst/>
          </a:prstGeom>
          <a:noFill/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403244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54868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Najväčší pavúk v Európe: </a:t>
            </a:r>
            <a:r>
              <a:rPr lang="sk-SK" b="1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Strehúň</a:t>
            </a:r>
            <a:r>
              <a:rPr lang="sk-SK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škvrnitý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teplé oblasti Slovenska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telo má dlhé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3,2 cm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 rozpätie nôh približne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cm</a:t>
            </a:r>
            <a:endParaRPr lang="sk-SK" dirty="0">
              <a:solidFill>
                <a:srgbClr val="FF0000"/>
              </a:solidFill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395536" y="5301208"/>
            <a:ext cx="66095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Najväčší pavúk: Vtáčkar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tropické lesy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telo má dlhé 9 cm,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roztiahnutými nohami meria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28cm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 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249043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844824"/>
            <a:ext cx="4968552" cy="315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Pravá zložená zátvorka 15"/>
          <p:cNvSpPr/>
          <p:nvPr/>
        </p:nvSpPr>
        <p:spPr>
          <a:xfrm>
            <a:off x="1763688" y="2780928"/>
            <a:ext cx="792088" cy="108012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7" name="BlokTextu 16"/>
          <p:cNvSpPr txBox="1"/>
          <p:nvPr/>
        </p:nvSpPr>
        <p:spPr>
          <a:xfrm>
            <a:off x="2555776" y="3140968"/>
            <a:ext cx="74251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k-SK" sz="1400" b="1" dirty="0" smtClean="0">
                <a:solidFill>
                  <a:srgbClr val="7030A0"/>
                </a:solidFill>
              </a:rPr>
              <a:t>3,2 cm</a:t>
            </a:r>
            <a:endParaRPr lang="sk-SK" sz="1400" b="1" dirty="0">
              <a:solidFill>
                <a:srgbClr val="7030A0"/>
              </a:solidFill>
            </a:endParaRPr>
          </a:p>
        </p:txBody>
      </p:sp>
      <p:sp>
        <p:nvSpPr>
          <p:cNvPr id="18" name="Pravá zložená zátvorka 17"/>
          <p:cNvSpPr/>
          <p:nvPr/>
        </p:nvSpPr>
        <p:spPr>
          <a:xfrm rot="4471260">
            <a:off x="5571294" y="2969837"/>
            <a:ext cx="773274" cy="2662045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9" name="BlokTextu 18"/>
          <p:cNvSpPr txBox="1"/>
          <p:nvPr/>
        </p:nvSpPr>
        <p:spPr>
          <a:xfrm>
            <a:off x="6084168" y="4653136"/>
            <a:ext cx="593432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k-SK" sz="1400" b="1" dirty="0" smtClean="0">
                <a:solidFill>
                  <a:srgbClr val="7030A0"/>
                </a:solidFill>
              </a:rPr>
              <a:t>9 cm</a:t>
            </a:r>
            <a:endParaRPr lang="sk-SK" sz="1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539552" y="1628800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Ryba prekonávajúca najväčšiu vzdialenosť: úhor európsky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prevažne Európa</a:t>
            </a:r>
          </a:p>
          <a:p>
            <a:pPr algn="just"/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typickým znakom je pretiahnuté, valcovité telo pripomínajúce hada, nemá brušnú plutvu, v sladkých vodách je sfarbený do tmava a koža sa javí bez šupín, v období trenia sa jeho farba mení na </a:t>
            </a:r>
            <a:r>
              <a:rPr lang="sk-SK" dirty="0" err="1" smtClean="0">
                <a:latin typeface="Arial" pitchFamily="34" charset="0"/>
                <a:cs typeface="Arial" pitchFamily="34" charset="0"/>
              </a:rPr>
              <a:t>kovovostriebornú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 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73016"/>
            <a:ext cx="374441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573016"/>
            <a:ext cx="38290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lokTextu 8"/>
          <p:cNvSpPr txBox="1"/>
          <p:nvPr/>
        </p:nvSpPr>
        <p:spPr>
          <a:xfrm>
            <a:off x="1763688" y="6165304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latin typeface="Arial" pitchFamily="34" charset="0"/>
                <a:cs typeface="Arial" pitchFamily="34" charset="0"/>
              </a:rPr>
              <a:t>Larva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5364088" y="6093296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latin typeface="Arial" pitchFamily="34" charset="0"/>
                <a:cs typeface="Arial" pitchFamily="34" charset="0"/>
              </a:rPr>
              <a:t>Dospelá ryba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2464730" y="548680"/>
            <a:ext cx="38905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Stavovce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404664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Najväčšia žaba: Ropucha bradavičnatá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Európa, Ázia, severná Afrika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dĺžku má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cm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 má bradavičnatú kožu, na bokoch hlavy má jedové žľazy dožíva sa až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36 rokov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251520" y="5013176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Najväčšia žaba: skokan obrovský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niektoré rieky Kamerunu a Rovníkovej Afriky.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dospelé jedince dorastajú do dĺžky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36 cm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 (s natiahnutými nohami 90 cm) a majú hmotnosť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3,6 kg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sk-SK" b="1" u="sng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5606" name="Picture 6" descr="Veleskokan Goliáší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72816"/>
            <a:ext cx="2952328" cy="3088782"/>
          </a:xfrm>
          <a:prstGeom prst="rect">
            <a:avLst/>
          </a:prstGeom>
          <a:noFill/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32856"/>
            <a:ext cx="2894062" cy="238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95536" y="98072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Najdlhší had: Užovka stromová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teplé lesy, kroviská, parky...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štíhle, svalnaté telo, niektoré exempláre merajú vyše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150 – 200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cm.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395536" y="522920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Najdlhší had : </a:t>
            </a:r>
            <a:r>
              <a:rPr lang="sk-SK" b="1" u="sng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Pytón</a:t>
            </a:r>
            <a:r>
              <a:rPr lang="sk-SK" b="1" u="sng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k-SK" b="1" u="sng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mriežkavý</a:t>
            </a:r>
            <a:endParaRPr lang="sk-SK" b="1" u="sng" dirty="0" smtClean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juhovýchodná  Ázia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žltým alebo svetlohnedým telom s tmavými znakmi, ktoré pripomínajú mriežky, môže dorastať do dĺžky </a:t>
            </a:r>
            <a:r>
              <a:rPr lang="sk-SK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9,76 m.</a:t>
            </a:r>
            <a:endParaRPr lang="sk-SK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636912"/>
            <a:ext cx="56483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2736304" cy="18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251520" y="980728"/>
            <a:ext cx="81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Najjedovatejší had na Slovensku: Vretenica severná</a:t>
            </a:r>
            <a:r>
              <a:rPr lang="sk-SK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Slovensko, Anglicko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... – je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to najrozšírenejší had na svete</a:t>
            </a:r>
          </a:p>
          <a:p>
            <a:pPr algn="just"/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najzvyčajnejšie sfarbenie je sivé až modrosivé s výraznou kľukatou čiarou na chrbte, dosahujú dĺžku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60 – 70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cm 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3995936" y="3212976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VS</a:t>
            </a:r>
            <a:endParaRPr lang="sk-SK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51520" y="501317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Najjedovatejší had sveta: Neľútostný had alebo </a:t>
            </a:r>
            <a:r>
              <a:rPr lang="sk-SK" b="1" u="sng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Taipan</a:t>
            </a:r>
            <a:r>
              <a:rPr lang="sk-SK" b="1" u="sng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vnútrozemský</a:t>
            </a:r>
            <a:endParaRPr lang="sk-SK" dirty="0" smtClean="0">
              <a:latin typeface="Arial" pitchFamily="34" charset="0"/>
              <a:cs typeface="Arial" pitchFamily="34" charset="0"/>
            </a:endParaRP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Výskyt: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Austrália</a:t>
            </a:r>
          </a:p>
          <a:p>
            <a:r>
              <a:rPr lang="sk-SK" u="sng" dirty="0" smtClean="0">
                <a:latin typeface="Arial" pitchFamily="34" charset="0"/>
                <a:cs typeface="Arial" pitchFamily="34" charset="0"/>
              </a:rPr>
              <a:t>Popis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dorastá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do dĺžky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250 cm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, mení farbu podľa ročného obdobia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92896"/>
            <a:ext cx="2981826" cy="196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92896"/>
            <a:ext cx="2866653" cy="200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1082</TotalTime>
  <Words>658</Words>
  <Application>Microsoft Office PowerPoint</Application>
  <PresentationFormat>Prezentácia na obrazovke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4" baseType="lpstr">
      <vt:lpstr>Technický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Žiak</dc:creator>
  <cp:lastModifiedBy>Zuzana Herbrychova</cp:lastModifiedBy>
  <cp:revision>221</cp:revision>
  <dcterms:created xsi:type="dcterms:W3CDTF">2012-05-05T08:15:31Z</dcterms:created>
  <dcterms:modified xsi:type="dcterms:W3CDTF">2012-05-29T18:41:59Z</dcterms:modified>
</cp:coreProperties>
</file>