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62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cxnSp>
        <p:nvCxnSpPr>
          <p:cNvPr id="8" name="Rovná spojnic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dátumu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5551-06DB-4A2F-90C4-6F420D283FC7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60391B-C8FD-4717-AAAB-A310CBA19A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5551-06DB-4A2F-90C4-6F420D283FC7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391B-C8FD-4717-AAAB-A310CBA19A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5551-06DB-4A2F-90C4-6F420D283FC7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391B-C8FD-4717-AAAB-A310CBA19A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obsah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E0F5551-06DB-4A2F-90C4-6F420D283FC7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360391B-C8FD-4717-AAAB-A310CBA19A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äty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5551-06DB-4A2F-90C4-6F420D283FC7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391B-C8FD-4717-AAAB-A310CBA19A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5551-06DB-4A2F-90C4-6F420D283FC7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391B-C8FD-4717-AAAB-A310CBA19A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391B-C8FD-4717-AAAB-A310CBA19A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5551-06DB-4A2F-90C4-6F420D283FC7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2" name="Zástupný symbol obsah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34" name="Zástupný symbol obsah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cxnSp>
        <p:nvCxnSpPr>
          <p:cNvPr id="10" name="Rovná spojnic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nic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5551-06DB-4A2F-90C4-6F420D283FC7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391B-C8FD-4717-AAAB-A310CBA19A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5551-06DB-4A2F-90C4-6F420D283FC7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0391B-C8FD-4717-AAAB-A310CBA19A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obsah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E0F5551-06DB-4A2F-90C4-6F420D283FC7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360391B-C8FD-4717-AAAB-A310CBA19A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5551-06DB-4A2F-90C4-6F420D283FC7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60391B-C8FD-4717-AAAB-A310CBA19A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tex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E0F5551-06DB-4A2F-90C4-6F420D283FC7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360391B-C8FD-4717-AAAB-A310CBA19A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r>
              <a:rPr lang="sk-SK" sz="60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Patrik </a:t>
            </a:r>
            <a:r>
              <a:rPr lang="sk-SK" sz="6000" dirty="0" err="1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Sabó</a:t>
            </a:r>
            <a:endParaRPr lang="sk-SK" sz="6000" dirty="0">
              <a:ln>
                <a:solidFill>
                  <a:schemeClr val="bg1"/>
                </a:solidFill>
              </a:ln>
              <a:solidFill>
                <a:srgbClr val="FF00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spcBef>
                <a:spcPts val="600"/>
              </a:spcBef>
              <a:buClr>
                <a:schemeClr val="accent2"/>
              </a:buClr>
              <a:buSzPct val="85000"/>
            </a:pPr>
            <a:r>
              <a:rPr lang="sk-SK" sz="8000" spc="1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ea typeface="+mn-ea"/>
                <a:cs typeface="+mn-cs"/>
              </a:rPr>
              <a:t>Moje obľúbené filmy</a:t>
            </a:r>
            <a:endParaRPr lang="sk-SK" sz="8000" spc="100" dirty="0">
              <a:ln>
                <a:solidFill>
                  <a:schemeClr val="bg1"/>
                </a:solidFill>
              </a:ln>
              <a:solidFill>
                <a:srgbClr val="FF00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os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3429000"/>
            <a:ext cx="2214578" cy="3138771"/>
          </a:xfrm>
          <a:prstGeom prst="rect">
            <a:avLst/>
          </a:prstGeom>
          <a:noFill/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Režisér : </a:t>
            </a:r>
            <a:r>
              <a:rPr lang="sk-SK" sz="2400" dirty="0" err="1" smtClean="0">
                <a:solidFill>
                  <a:srgbClr val="FF0000"/>
                </a:solidFill>
              </a:rPr>
              <a:t>Neil</a:t>
            </a:r>
            <a:r>
              <a:rPr lang="sk-SK" sz="2400" dirty="0" smtClean="0">
                <a:solidFill>
                  <a:srgbClr val="FF0000"/>
                </a:solidFill>
              </a:rPr>
              <a:t> </a:t>
            </a:r>
            <a:r>
              <a:rPr lang="sk-SK" sz="2400" dirty="0" err="1" smtClean="0">
                <a:solidFill>
                  <a:srgbClr val="FF0000"/>
                </a:solidFill>
              </a:rPr>
              <a:t>Marshall</a:t>
            </a:r>
            <a:endParaRPr lang="sk-SK" sz="2400" dirty="0" smtClean="0">
              <a:solidFill>
                <a:srgbClr val="FF0000"/>
              </a:solidFill>
            </a:endParaRPr>
          </a:p>
          <a:p>
            <a:r>
              <a:rPr lang="sk-SK" sz="2400" dirty="0" smtClean="0"/>
              <a:t>Herci :</a:t>
            </a:r>
            <a:r>
              <a:rPr lang="cs-CZ" sz="2400" dirty="0" smtClean="0"/>
              <a:t> Michael </a:t>
            </a:r>
            <a:r>
              <a:rPr lang="cs-CZ" sz="2400" dirty="0" err="1" smtClean="0"/>
              <a:t>Fassbender</a:t>
            </a:r>
            <a:r>
              <a:rPr lang="cs-CZ" sz="2400" dirty="0" smtClean="0"/>
              <a:t> , </a:t>
            </a:r>
            <a:r>
              <a:rPr lang="cs-CZ" sz="2400" dirty="0" err="1" smtClean="0"/>
              <a:t>Dominic</a:t>
            </a:r>
            <a:r>
              <a:rPr lang="cs-CZ" sz="2400" dirty="0" smtClean="0"/>
              <a:t> </a:t>
            </a:r>
            <a:r>
              <a:rPr lang="cs-CZ" sz="2400" dirty="0" err="1" smtClean="0"/>
              <a:t>West</a:t>
            </a:r>
            <a:r>
              <a:rPr lang="cs-CZ" sz="2400" dirty="0" smtClean="0"/>
              <a:t>, </a:t>
            </a:r>
            <a:r>
              <a:rPr lang="cs-CZ" sz="2400" dirty="0" err="1" smtClean="0"/>
              <a:t>Axelle</a:t>
            </a:r>
            <a:r>
              <a:rPr lang="cs-CZ" sz="2400" dirty="0" smtClean="0"/>
              <a:t> </a:t>
            </a:r>
            <a:r>
              <a:rPr lang="cs-CZ" sz="2400" dirty="0" err="1" smtClean="0"/>
              <a:t>Carolyn</a:t>
            </a:r>
            <a:r>
              <a:rPr lang="cs-CZ" sz="2400" dirty="0" smtClean="0"/>
              <a:t>, JJ </a:t>
            </a:r>
            <a:r>
              <a:rPr lang="cs-CZ" sz="2400" dirty="0" err="1" smtClean="0"/>
              <a:t>Feild</a:t>
            </a:r>
            <a:r>
              <a:rPr lang="cs-CZ" sz="2400" dirty="0" smtClean="0"/>
              <a:t>, David </a:t>
            </a:r>
            <a:r>
              <a:rPr lang="cs-CZ" sz="2400" dirty="0" err="1" smtClean="0"/>
              <a:t>Morrissey</a:t>
            </a:r>
            <a:r>
              <a:rPr lang="cs-CZ" sz="2400" dirty="0" smtClean="0"/>
              <a:t>, Ulrich </a:t>
            </a:r>
            <a:r>
              <a:rPr lang="cs-CZ" sz="2400" dirty="0" err="1" smtClean="0"/>
              <a:t>Thomsen</a:t>
            </a:r>
            <a:r>
              <a:rPr lang="cs-CZ" sz="2400" dirty="0" smtClean="0"/>
              <a:t>, Olga </a:t>
            </a:r>
            <a:r>
              <a:rPr lang="cs-CZ" sz="2400" dirty="0" err="1" smtClean="0"/>
              <a:t>Kurylenk</a:t>
            </a:r>
            <a:r>
              <a:rPr lang="cs-CZ" sz="2400" dirty="0" smtClean="0"/>
              <a:t>,</a:t>
            </a:r>
            <a:r>
              <a:rPr lang="cs-CZ" sz="2400" dirty="0" err="1" smtClean="0"/>
              <a:t>Noel</a:t>
            </a:r>
            <a:r>
              <a:rPr lang="cs-CZ" sz="2400" dirty="0" smtClean="0"/>
              <a:t> </a:t>
            </a:r>
            <a:r>
              <a:rPr lang="cs-CZ" sz="2400" dirty="0" err="1" smtClean="0"/>
              <a:t>Clarke</a:t>
            </a:r>
            <a:r>
              <a:rPr lang="cs-CZ" sz="2400" dirty="0" smtClean="0"/>
              <a:t>,Dave </a:t>
            </a:r>
            <a:r>
              <a:rPr lang="cs-CZ" sz="2400" dirty="0" err="1" smtClean="0"/>
              <a:t>Legeno</a:t>
            </a:r>
            <a:r>
              <a:rPr lang="cs-CZ" sz="2400" dirty="0" smtClean="0"/>
              <a:t>,</a:t>
            </a:r>
            <a:r>
              <a:rPr lang="cs-CZ" sz="2400" dirty="0" err="1" smtClean="0"/>
              <a:t>Riz</a:t>
            </a:r>
            <a:r>
              <a:rPr lang="cs-CZ" sz="2400" dirty="0" smtClean="0"/>
              <a:t> </a:t>
            </a:r>
            <a:r>
              <a:rPr lang="cs-CZ" sz="2400" dirty="0" err="1" smtClean="0"/>
              <a:t>Ahmed</a:t>
            </a:r>
            <a:r>
              <a:rPr lang="cs-CZ" sz="2400" dirty="0" smtClean="0"/>
              <a:t>,</a:t>
            </a:r>
            <a:r>
              <a:rPr lang="cs-CZ" sz="2400" dirty="0" err="1" smtClean="0"/>
              <a:t>James</a:t>
            </a:r>
            <a:r>
              <a:rPr lang="cs-CZ" sz="2400" dirty="0" smtClean="0"/>
              <a:t> </a:t>
            </a:r>
            <a:r>
              <a:rPr lang="cs-CZ" sz="2400" dirty="0" err="1" smtClean="0"/>
              <a:t>Currie</a:t>
            </a:r>
            <a:r>
              <a:rPr lang="cs-CZ" sz="2400" dirty="0" smtClean="0"/>
              <a:t>,</a:t>
            </a:r>
            <a:r>
              <a:rPr lang="cs-CZ" sz="2400" dirty="0" err="1" smtClean="0"/>
              <a:t>Dhaffer</a:t>
            </a:r>
            <a:r>
              <a:rPr lang="cs-CZ" sz="2400" dirty="0" smtClean="0"/>
              <a:t> L'</a:t>
            </a:r>
            <a:r>
              <a:rPr lang="cs-CZ" sz="2400" dirty="0" err="1" smtClean="0"/>
              <a:t>Abidine</a:t>
            </a:r>
            <a:r>
              <a:rPr lang="cs-CZ" sz="2400" dirty="0" smtClean="0"/>
              <a:t> ,Robert Roman </a:t>
            </a:r>
            <a:r>
              <a:rPr lang="cs-CZ" sz="2400" dirty="0" err="1" smtClean="0"/>
              <a:t>Ratajcza</a:t>
            </a:r>
            <a:r>
              <a:rPr lang="cs-CZ" sz="2400" dirty="0" smtClean="0"/>
              <a:t>,</a:t>
            </a:r>
            <a:r>
              <a:rPr lang="cs-CZ" sz="2400" dirty="0" err="1" smtClean="0"/>
              <a:t>Eoin</a:t>
            </a:r>
            <a:r>
              <a:rPr lang="cs-CZ" sz="2400" dirty="0" smtClean="0"/>
              <a:t> </a:t>
            </a:r>
            <a:r>
              <a:rPr lang="cs-CZ" sz="2400" dirty="0" err="1" smtClean="0"/>
              <a:t>Macken</a:t>
            </a:r>
            <a:r>
              <a:rPr lang="cs-CZ" sz="2400" dirty="0" smtClean="0"/>
              <a:t>,</a:t>
            </a:r>
            <a:r>
              <a:rPr lang="cs-CZ" sz="2400" dirty="0" err="1" smtClean="0"/>
              <a:t>Hamish</a:t>
            </a:r>
            <a:r>
              <a:rPr lang="cs-CZ" sz="2400" dirty="0" smtClean="0"/>
              <a:t> </a:t>
            </a:r>
            <a:r>
              <a:rPr lang="cs-CZ" sz="2400" dirty="0" err="1" smtClean="0"/>
              <a:t>Moir</a:t>
            </a:r>
            <a:r>
              <a:rPr lang="cs-CZ" sz="2400" dirty="0" smtClean="0"/>
              <a:t>,</a:t>
            </a:r>
            <a:r>
              <a:rPr lang="cs-CZ" sz="2400" dirty="0" err="1" smtClean="0"/>
              <a:t>Imogen</a:t>
            </a:r>
            <a:r>
              <a:rPr lang="cs-CZ" sz="2400" dirty="0" smtClean="0"/>
              <a:t> </a:t>
            </a:r>
            <a:r>
              <a:rPr lang="cs-CZ" sz="2400" dirty="0" err="1" smtClean="0"/>
              <a:t>Poot</a:t>
            </a:r>
            <a:r>
              <a:rPr lang="cs-CZ" sz="2400" dirty="0" smtClean="0"/>
              <a:t>,</a:t>
            </a:r>
            <a:r>
              <a:rPr lang="cs-CZ" sz="2400" dirty="0" err="1" smtClean="0"/>
              <a:t>Rachael</a:t>
            </a:r>
            <a:r>
              <a:rPr lang="cs-CZ" sz="2400" dirty="0" smtClean="0"/>
              <a:t> </a:t>
            </a:r>
            <a:r>
              <a:rPr lang="cs-CZ" sz="2400" dirty="0" err="1" smtClean="0"/>
              <a:t>Stirling</a:t>
            </a:r>
            <a:r>
              <a:rPr lang="cs-CZ" sz="2400" dirty="0" smtClean="0"/>
              <a:t> , </a:t>
            </a:r>
            <a:r>
              <a:rPr lang="cs-CZ" sz="2400" dirty="0" err="1" smtClean="0"/>
              <a:t>Christopher</a:t>
            </a:r>
            <a:r>
              <a:rPr lang="cs-CZ" sz="2400" dirty="0" smtClean="0"/>
              <a:t> Hale , </a:t>
            </a:r>
            <a:r>
              <a:rPr lang="cs-CZ" sz="2400" dirty="0" err="1" smtClean="0"/>
              <a:t>Liam</a:t>
            </a:r>
            <a:r>
              <a:rPr lang="cs-CZ" sz="2400" dirty="0" smtClean="0"/>
              <a:t> </a:t>
            </a:r>
            <a:r>
              <a:rPr lang="cs-CZ" sz="2400" dirty="0" err="1" smtClean="0"/>
              <a:t>Cunningham</a:t>
            </a:r>
            <a:r>
              <a:rPr lang="cs-CZ" sz="2400" dirty="0" smtClean="0"/>
              <a:t>,Paul </a:t>
            </a:r>
            <a:r>
              <a:rPr lang="cs-CZ" sz="2400" dirty="0" err="1" smtClean="0"/>
              <a:t>Freeman</a:t>
            </a:r>
            <a:endParaRPr lang="cs-CZ" sz="2400" dirty="0"/>
          </a:p>
          <a:p>
            <a:r>
              <a:rPr lang="sk-SK" sz="2400" dirty="0" smtClean="0"/>
              <a:t>Rok výroby : 2010  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n w="3200">
                  <a:solidFill>
                    <a:schemeClr val="tx1">
                      <a:alpha val="25000"/>
                    </a:schemeClr>
                  </a:solidFill>
                  <a:prstDash val="solid"/>
                  <a:round/>
                </a:ln>
                <a:solidFill>
                  <a:srgbClr val="FF0000"/>
                </a:solidFill>
              </a:rPr>
              <a:t>Centurion</a:t>
            </a:r>
            <a:endParaRPr lang="cs-CZ" dirty="0">
              <a:ln w="3200">
                <a:solidFill>
                  <a:schemeClr val="tx1">
                    <a:alpha val="25000"/>
                  </a:schemeClr>
                </a:solidFill>
                <a:prstDash val="solid"/>
                <a:round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>
                <a:latin typeface="Constantia" pitchFamily="18" charset="0"/>
              </a:rPr>
              <a:t>Rok 117 nášho letopočtu. : Rímske impérium sa rozprestiera od Egypta k Španielsku, na východe siaha až k Čiernemu moru.. Len v severnej Británii sa nedarí dobyť územie obývané divokým a krutým kmeňom </a:t>
            </a:r>
            <a:r>
              <a:rPr lang="sk-SK" sz="2000" dirty="0" err="1" smtClean="0">
                <a:latin typeface="Constantia" pitchFamily="18" charset="0"/>
              </a:rPr>
              <a:t>Piktov</a:t>
            </a:r>
            <a:r>
              <a:rPr lang="sk-SK" sz="2000" dirty="0" smtClean="0">
                <a:latin typeface="Constantia" pitchFamily="18" charset="0"/>
              </a:rPr>
              <a:t>, </a:t>
            </a:r>
            <a:r>
              <a:rPr lang="sk-SK" sz="2000" dirty="0" err="1" smtClean="0">
                <a:latin typeface="Constantia" pitchFamily="18" charset="0"/>
              </a:rPr>
              <a:t>bojujúcicm</a:t>
            </a:r>
            <a:r>
              <a:rPr lang="sk-SK" sz="2000" dirty="0" smtClean="0">
                <a:latin typeface="Constantia" pitchFamily="18" charset="0"/>
              </a:rPr>
              <a:t> proti organizovaným rímskym jednotkám partizánskymi metódami. </a:t>
            </a:r>
            <a:r>
              <a:rPr lang="sk-SK" sz="2000" dirty="0" err="1" smtClean="0">
                <a:latin typeface="Constantia" pitchFamily="18" charset="0"/>
              </a:rPr>
              <a:t>Quintus</a:t>
            </a:r>
            <a:r>
              <a:rPr lang="sk-SK" sz="2000" dirty="0" smtClean="0">
                <a:latin typeface="Constantia" pitchFamily="18" charset="0"/>
              </a:rPr>
              <a:t>, ktorý ako jediný prežil </a:t>
            </a:r>
            <a:r>
              <a:rPr lang="sk-SK" sz="2000" dirty="0" err="1" smtClean="0">
                <a:latin typeface="Constantia" pitchFamily="18" charset="0"/>
              </a:rPr>
              <a:t>piktský</a:t>
            </a:r>
            <a:r>
              <a:rPr lang="sk-SK" sz="2000" dirty="0" smtClean="0">
                <a:latin typeface="Constantia" pitchFamily="18" charset="0"/>
              </a:rPr>
              <a:t> útok na rímsku pevnosť, tiahne spolu s legendárnou Deviatu Légiou pod vedením generála vírila na sever, aby splnili jasne znejúci rozkaz - zniesť </a:t>
            </a:r>
            <a:r>
              <a:rPr lang="sk-SK" sz="2000" dirty="0" err="1" smtClean="0">
                <a:latin typeface="Constantia" pitchFamily="18" charset="0"/>
              </a:rPr>
              <a:t>Piktov</a:t>
            </a:r>
            <a:r>
              <a:rPr lang="sk-SK" sz="2000" dirty="0" smtClean="0">
                <a:latin typeface="Constantia" pitchFamily="18" charset="0"/>
              </a:rPr>
              <a:t> zo sveta a zničiť ich vodcu </a:t>
            </a:r>
            <a:r>
              <a:rPr lang="sk-SK" sz="2000" dirty="0" err="1" smtClean="0">
                <a:latin typeface="Constantia" pitchFamily="18" charset="0"/>
              </a:rPr>
              <a:t>Gorlacona</a:t>
            </a:r>
            <a:r>
              <a:rPr lang="sk-SK" sz="2000" dirty="0" smtClean="0">
                <a:latin typeface="Constantia" pitchFamily="18" charset="0"/>
              </a:rPr>
              <a:t>..</a:t>
            </a:r>
            <a:endParaRPr lang="sk-SK" sz="2000" dirty="0">
              <a:latin typeface="Constantia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3200">
                  <a:solidFill>
                    <a:schemeClr val="tx1">
                      <a:alpha val="25000"/>
                    </a:schemeClr>
                  </a:solidFill>
                  <a:prstDash val="solid"/>
                  <a:round/>
                </a:ln>
                <a:solidFill>
                  <a:srgbClr val="FF0000"/>
                </a:solidFill>
              </a:rPr>
              <a:t>Centurion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>
                <a:latin typeface="+mj-lt"/>
              </a:rPr>
              <a:t>Režisér : </a:t>
            </a:r>
            <a:r>
              <a:rPr lang="sk-SK" sz="2400" dirty="0" err="1" smtClean="0">
                <a:solidFill>
                  <a:srgbClr val="FF0000"/>
                </a:solidFill>
                <a:latin typeface="+mj-lt"/>
              </a:rPr>
              <a:t>Kevin</a:t>
            </a:r>
            <a:r>
              <a:rPr lang="sk-SK" sz="24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sk-SK" sz="2400" dirty="0" err="1" smtClean="0">
                <a:solidFill>
                  <a:srgbClr val="FF0000"/>
                </a:solidFill>
                <a:latin typeface="+mj-lt"/>
              </a:rPr>
              <a:t>Macdonald</a:t>
            </a:r>
            <a:endParaRPr lang="sk-SK" sz="2400" dirty="0" smtClean="0">
              <a:solidFill>
                <a:srgbClr val="FF0000"/>
              </a:solidFill>
              <a:latin typeface="+mj-lt"/>
            </a:endParaRPr>
          </a:p>
          <a:p>
            <a:r>
              <a:rPr lang="sk-SK" sz="2400" dirty="0" smtClean="0">
                <a:latin typeface="+mj-lt"/>
              </a:rPr>
              <a:t>Herci  : </a:t>
            </a:r>
            <a:r>
              <a:rPr lang="sk-SK" sz="2400" dirty="0" err="1" smtClean="0">
                <a:latin typeface="+mj-lt"/>
              </a:rPr>
              <a:t>Channing</a:t>
            </a:r>
            <a:r>
              <a:rPr lang="sk-SK" sz="2400" dirty="0" smtClean="0">
                <a:latin typeface="+mj-lt"/>
              </a:rPr>
              <a:t> </a:t>
            </a:r>
            <a:r>
              <a:rPr lang="sk-SK" sz="2400" dirty="0" err="1" smtClean="0">
                <a:latin typeface="+mj-lt"/>
              </a:rPr>
              <a:t>Tatum,Mark</a:t>
            </a:r>
            <a:r>
              <a:rPr lang="sk-SK" sz="2400" dirty="0" smtClean="0">
                <a:latin typeface="+mj-lt"/>
              </a:rPr>
              <a:t> </a:t>
            </a:r>
            <a:r>
              <a:rPr lang="sk-SK" sz="2400" dirty="0" err="1" smtClean="0">
                <a:latin typeface="+mj-lt"/>
              </a:rPr>
              <a:t>Strong,Jamie</a:t>
            </a:r>
            <a:r>
              <a:rPr lang="sk-SK" sz="2400" dirty="0" smtClean="0">
                <a:latin typeface="+mj-lt"/>
              </a:rPr>
              <a:t> </a:t>
            </a:r>
            <a:r>
              <a:rPr lang="sk-SK" sz="2400" dirty="0" err="1" smtClean="0">
                <a:latin typeface="+mj-lt"/>
              </a:rPr>
              <a:t>Bell,Douglas</a:t>
            </a:r>
            <a:r>
              <a:rPr lang="sk-SK" sz="2400" dirty="0" smtClean="0">
                <a:latin typeface="+mj-lt"/>
              </a:rPr>
              <a:t> </a:t>
            </a:r>
            <a:r>
              <a:rPr lang="sk-SK" sz="2400" dirty="0" err="1" smtClean="0">
                <a:latin typeface="+mj-lt"/>
              </a:rPr>
              <a:t>Henshall,Denis</a:t>
            </a:r>
            <a:r>
              <a:rPr lang="sk-SK" sz="2400" dirty="0" smtClean="0">
                <a:latin typeface="+mj-lt"/>
              </a:rPr>
              <a:t> </a:t>
            </a:r>
            <a:r>
              <a:rPr lang="sk-SK" sz="2400" dirty="0" err="1" smtClean="0">
                <a:latin typeface="+mj-lt"/>
              </a:rPr>
              <a:t>O'Hare,Donald</a:t>
            </a:r>
            <a:r>
              <a:rPr lang="sk-SK" sz="2400" dirty="0" smtClean="0">
                <a:latin typeface="+mj-lt"/>
              </a:rPr>
              <a:t> </a:t>
            </a:r>
            <a:r>
              <a:rPr lang="sk-SK" sz="2400" dirty="0" err="1" smtClean="0">
                <a:latin typeface="+mj-lt"/>
              </a:rPr>
              <a:t>Sutherland,Jon</a:t>
            </a:r>
            <a:r>
              <a:rPr lang="sk-SK" sz="2400" dirty="0" smtClean="0">
                <a:latin typeface="+mj-lt"/>
              </a:rPr>
              <a:t> </a:t>
            </a:r>
            <a:r>
              <a:rPr lang="sk-SK" sz="2400" dirty="0" err="1" smtClean="0">
                <a:latin typeface="+mj-lt"/>
              </a:rPr>
              <a:t>Campling,Dakin</a:t>
            </a:r>
            <a:r>
              <a:rPr lang="sk-SK" sz="2400" dirty="0" smtClean="0">
                <a:latin typeface="+mj-lt"/>
              </a:rPr>
              <a:t> </a:t>
            </a:r>
            <a:r>
              <a:rPr lang="sk-SK" sz="2400" dirty="0" err="1" smtClean="0">
                <a:latin typeface="+mj-lt"/>
              </a:rPr>
              <a:t>Matthew,Paul</a:t>
            </a:r>
            <a:r>
              <a:rPr lang="sk-SK" sz="2400" dirty="0" smtClean="0">
                <a:latin typeface="+mj-lt"/>
              </a:rPr>
              <a:t> </a:t>
            </a:r>
            <a:r>
              <a:rPr lang="sk-SK" sz="2400" dirty="0" err="1" smtClean="0">
                <a:latin typeface="+mj-lt"/>
              </a:rPr>
              <a:t>Ritter,Walter</a:t>
            </a:r>
            <a:r>
              <a:rPr lang="sk-SK" sz="2400" dirty="0" smtClean="0">
                <a:latin typeface="+mj-lt"/>
              </a:rPr>
              <a:t> </a:t>
            </a:r>
            <a:r>
              <a:rPr lang="sk-SK" sz="2400" dirty="0" err="1" smtClean="0">
                <a:latin typeface="+mj-lt"/>
              </a:rPr>
              <a:t>Van</a:t>
            </a:r>
            <a:r>
              <a:rPr lang="sk-SK" sz="2400" dirty="0" smtClean="0">
                <a:latin typeface="+mj-lt"/>
              </a:rPr>
              <a:t> </a:t>
            </a:r>
            <a:r>
              <a:rPr lang="sk-SK" sz="2400" dirty="0" err="1" smtClean="0">
                <a:latin typeface="+mj-lt"/>
              </a:rPr>
              <a:t>Dyk,Tahar</a:t>
            </a:r>
            <a:r>
              <a:rPr lang="sk-SK" sz="2400" dirty="0" smtClean="0">
                <a:latin typeface="+mj-lt"/>
              </a:rPr>
              <a:t> </a:t>
            </a:r>
            <a:r>
              <a:rPr lang="sk-SK" sz="2400" dirty="0" err="1" smtClean="0">
                <a:latin typeface="+mj-lt"/>
              </a:rPr>
              <a:t>Rahim,Brian</a:t>
            </a:r>
            <a:r>
              <a:rPr lang="sk-SK" sz="2400" dirty="0" smtClean="0">
                <a:latin typeface="+mj-lt"/>
              </a:rPr>
              <a:t> </a:t>
            </a:r>
            <a:r>
              <a:rPr lang="sk-SK" sz="2400" dirty="0" err="1" smtClean="0">
                <a:latin typeface="+mj-lt"/>
              </a:rPr>
              <a:t>Gleeson,Ben</a:t>
            </a:r>
            <a:r>
              <a:rPr lang="sk-SK" sz="2400" dirty="0" smtClean="0">
                <a:latin typeface="+mj-lt"/>
              </a:rPr>
              <a:t> </a:t>
            </a:r>
            <a:r>
              <a:rPr lang="sk-SK" sz="2400" dirty="0" err="1" smtClean="0">
                <a:latin typeface="+mj-lt"/>
              </a:rPr>
              <a:t>O'Brien,Jamie</a:t>
            </a:r>
            <a:r>
              <a:rPr lang="sk-SK" sz="2400" dirty="0" smtClean="0">
                <a:latin typeface="+mj-lt"/>
              </a:rPr>
              <a:t> </a:t>
            </a:r>
            <a:r>
              <a:rPr lang="sk-SK" sz="2400" dirty="0" err="1" smtClean="0">
                <a:latin typeface="+mj-lt"/>
              </a:rPr>
              <a:t>Beamish</a:t>
            </a:r>
            <a:r>
              <a:rPr lang="sk-SK" sz="2400" dirty="0" smtClean="0">
                <a:latin typeface="+mj-lt"/>
              </a:rPr>
              <a:t>, </a:t>
            </a:r>
            <a:r>
              <a:rPr lang="sk-SK" sz="2400" dirty="0" err="1" smtClean="0">
                <a:latin typeface="+mj-lt"/>
              </a:rPr>
              <a:t>Zsolt</a:t>
            </a:r>
            <a:r>
              <a:rPr lang="sk-SK" sz="2400" dirty="0" smtClean="0">
                <a:latin typeface="+mj-lt"/>
              </a:rPr>
              <a:t> </a:t>
            </a:r>
            <a:r>
              <a:rPr lang="sk-SK" sz="2400" dirty="0" err="1" smtClean="0">
                <a:latin typeface="+mj-lt"/>
              </a:rPr>
              <a:t>László,Julian</a:t>
            </a:r>
            <a:r>
              <a:rPr lang="sk-SK" sz="2400" dirty="0" smtClean="0">
                <a:latin typeface="+mj-lt"/>
              </a:rPr>
              <a:t> </a:t>
            </a:r>
            <a:r>
              <a:rPr lang="sk-SK" sz="2400" dirty="0" err="1" smtClean="0">
                <a:latin typeface="+mj-lt"/>
              </a:rPr>
              <a:t>Lewis</a:t>
            </a:r>
            <a:r>
              <a:rPr lang="sk-SK" sz="2400" dirty="0" smtClean="0">
                <a:latin typeface="+mj-lt"/>
              </a:rPr>
              <a:t> </a:t>
            </a:r>
            <a:r>
              <a:rPr lang="sk-SK" sz="2400" dirty="0" err="1" smtClean="0">
                <a:latin typeface="+mj-lt"/>
              </a:rPr>
              <a:t>Jones</a:t>
            </a:r>
            <a:endParaRPr lang="sk-SK" sz="2400" dirty="0" smtClean="0">
              <a:latin typeface="+mj-lt"/>
            </a:endParaRPr>
          </a:p>
          <a:p>
            <a:r>
              <a:rPr lang="sk-SK" sz="2400" dirty="0" smtClean="0">
                <a:latin typeface="+mj-lt"/>
              </a:rPr>
              <a:t>Rok výroby : 2011</a:t>
            </a:r>
            <a:endParaRPr lang="cs-CZ" sz="2400" dirty="0">
              <a:latin typeface="+mj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Orol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Deviatej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légie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5" name="Picture 4" descr="http://www.feelingmovies.sk/wp-content/uploads/the-eagle-movie-cover-202x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3500438"/>
            <a:ext cx="192405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72000"/>
          </a:xfrm>
        </p:spPr>
        <p:txBody>
          <a:bodyPr>
            <a:normAutofit/>
          </a:bodyPr>
          <a:lstStyle/>
          <a:p>
            <a:r>
              <a:rPr lang="cs-CZ" dirty="0" smtClean="0"/>
              <a:t> </a:t>
            </a:r>
            <a:r>
              <a:rPr lang="cs-CZ" sz="2200" dirty="0" smtClean="0">
                <a:latin typeface="+mj-lt"/>
              </a:rPr>
              <a:t>V roku 140 </a:t>
            </a:r>
            <a:r>
              <a:rPr lang="cs-CZ" sz="2200" dirty="0" err="1" smtClean="0">
                <a:latin typeface="+mj-lt"/>
              </a:rPr>
              <a:t>nl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sa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dvaja</a:t>
            </a:r>
            <a:r>
              <a:rPr lang="cs-CZ" sz="2200" dirty="0" smtClean="0">
                <a:latin typeface="+mj-lt"/>
              </a:rPr>
              <a:t> muži, </a:t>
            </a:r>
            <a:r>
              <a:rPr lang="cs-CZ" sz="2200" dirty="0" err="1" smtClean="0">
                <a:latin typeface="+mj-lt"/>
              </a:rPr>
              <a:t>rímsky</a:t>
            </a:r>
            <a:r>
              <a:rPr lang="cs-CZ" sz="2200" dirty="0" smtClean="0">
                <a:latin typeface="+mj-lt"/>
              </a:rPr>
              <a:t>  </a:t>
            </a:r>
            <a:r>
              <a:rPr lang="cs-CZ" sz="2200" dirty="0" err="1" smtClean="0">
                <a:latin typeface="+mj-lt"/>
              </a:rPr>
              <a:t>vojak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Marcus</a:t>
            </a:r>
            <a:r>
              <a:rPr lang="cs-CZ" sz="2200" dirty="0" smtClean="0">
                <a:latin typeface="+mj-lt"/>
              </a:rPr>
              <a:t> a jeho otrok </a:t>
            </a:r>
            <a:r>
              <a:rPr lang="cs-CZ" sz="2200" dirty="0" err="1" smtClean="0">
                <a:latin typeface="+mj-lt"/>
              </a:rPr>
              <a:t>Esca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vydávajú</a:t>
            </a:r>
            <a:r>
              <a:rPr lang="cs-CZ" sz="2200" dirty="0" smtClean="0">
                <a:latin typeface="+mj-lt"/>
              </a:rPr>
              <a:t> na </a:t>
            </a:r>
            <a:r>
              <a:rPr lang="cs-CZ" sz="2200" dirty="0" err="1" smtClean="0">
                <a:latin typeface="+mj-lt"/>
              </a:rPr>
              <a:t>nebezpečnú</a:t>
            </a:r>
            <a:r>
              <a:rPr lang="cs-CZ" sz="2200" dirty="0" smtClean="0">
                <a:latin typeface="+mj-lt"/>
              </a:rPr>
              <a:t> cestu na sever za hranice </a:t>
            </a:r>
            <a:r>
              <a:rPr lang="cs-CZ" sz="2200" dirty="0" err="1" smtClean="0">
                <a:latin typeface="+mj-lt"/>
              </a:rPr>
              <a:t>doposiaľ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neznámeho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sveta</a:t>
            </a:r>
            <a:r>
              <a:rPr lang="cs-CZ" sz="2200" dirty="0" smtClean="0">
                <a:latin typeface="+mj-lt"/>
              </a:rPr>
              <a:t>. </a:t>
            </a:r>
            <a:r>
              <a:rPr lang="cs-CZ" sz="2200" dirty="0" err="1" smtClean="0">
                <a:latin typeface="+mj-lt"/>
              </a:rPr>
              <a:t>Dvadsať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rokov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pred</a:t>
            </a:r>
            <a:r>
              <a:rPr lang="cs-CZ" sz="2200" dirty="0" smtClean="0">
                <a:latin typeface="+mj-lt"/>
              </a:rPr>
              <a:t> osudnou výpravou </a:t>
            </a:r>
            <a:r>
              <a:rPr lang="cs-CZ" sz="2200" dirty="0" err="1" smtClean="0">
                <a:latin typeface="+mj-lt"/>
              </a:rPr>
              <a:t>sa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rímska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Deviata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légia</a:t>
            </a:r>
            <a:r>
              <a:rPr lang="cs-CZ" sz="2200" dirty="0" smtClean="0">
                <a:latin typeface="+mj-lt"/>
              </a:rPr>
              <a:t> pod vedením Flavia </a:t>
            </a:r>
            <a:r>
              <a:rPr lang="cs-CZ" sz="2200" dirty="0" err="1" smtClean="0">
                <a:latin typeface="+mj-lt"/>
              </a:rPr>
              <a:t>Aquily</a:t>
            </a:r>
            <a:r>
              <a:rPr lang="cs-CZ" sz="2200" dirty="0" smtClean="0">
                <a:latin typeface="+mj-lt"/>
              </a:rPr>
              <a:t> vydala </a:t>
            </a:r>
            <a:r>
              <a:rPr lang="cs-CZ" sz="2200" dirty="0" err="1" smtClean="0">
                <a:latin typeface="+mj-lt"/>
              </a:rPr>
              <a:t>dobývať</a:t>
            </a:r>
            <a:r>
              <a:rPr lang="cs-CZ" sz="2200" dirty="0" smtClean="0">
                <a:latin typeface="+mj-lt"/>
              </a:rPr>
              <a:t> divoký Sever. </a:t>
            </a:r>
            <a:r>
              <a:rPr lang="cs-CZ" sz="2200" dirty="0" err="1" smtClean="0">
                <a:latin typeface="+mj-lt"/>
              </a:rPr>
              <a:t>Žiadny</a:t>
            </a:r>
            <a:r>
              <a:rPr lang="cs-CZ" sz="2200" dirty="0" smtClean="0">
                <a:latin typeface="+mj-lt"/>
              </a:rPr>
              <a:t> z </a:t>
            </a:r>
            <a:r>
              <a:rPr lang="cs-CZ" sz="2200" dirty="0" err="1" smtClean="0">
                <a:latin typeface="+mj-lt"/>
              </a:rPr>
              <a:t>piatich</a:t>
            </a:r>
            <a:r>
              <a:rPr lang="cs-CZ" sz="2200" dirty="0" smtClean="0">
                <a:latin typeface="+mj-lt"/>
              </a:rPr>
              <a:t> tisíc </a:t>
            </a:r>
            <a:r>
              <a:rPr lang="cs-CZ" sz="2200" dirty="0" err="1" smtClean="0">
                <a:latin typeface="+mj-lt"/>
              </a:rPr>
              <a:t>vojakov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slávnej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légie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sa</a:t>
            </a:r>
            <a:r>
              <a:rPr lang="cs-CZ" sz="2200" dirty="0" smtClean="0">
                <a:latin typeface="+mj-lt"/>
              </a:rPr>
              <a:t> z </a:t>
            </a:r>
            <a:r>
              <a:rPr lang="cs-CZ" sz="2200" dirty="0" err="1" smtClean="0">
                <a:latin typeface="+mj-lt"/>
              </a:rPr>
              <a:t>vojnovej</a:t>
            </a:r>
            <a:r>
              <a:rPr lang="cs-CZ" sz="2200" dirty="0" smtClean="0">
                <a:latin typeface="+mj-lt"/>
              </a:rPr>
              <a:t> výpravy nevrátil. Spolu s nimi </a:t>
            </a:r>
            <a:r>
              <a:rPr lang="cs-CZ" sz="2200" dirty="0" err="1" smtClean="0">
                <a:latin typeface="+mj-lt"/>
              </a:rPr>
              <a:t>sa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stratil</a:t>
            </a:r>
            <a:r>
              <a:rPr lang="cs-CZ" sz="2200" dirty="0" smtClean="0">
                <a:latin typeface="+mj-lt"/>
              </a:rPr>
              <a:t> aj zlatý </a:t>
            </a:r>
            <a:r>
              <a:rPr lang="cs-CZ" sz="2200" dirty="0" err="1" smtClean="0">
                <a:latin typeface="+mj-lt"/>
              </a:rPr>
              <a:t>Orol</a:t>
            </a:r>
            <a:r>
              <a:rPr lang="cs-CZ" sz="2200" dirty="0" smtClean="0">
                <a:latin typeface="+mj-lt"/>
              </a:rPr>
              <a:t>, </a:t>
            </a:r>
            <a:r>
              <a:rPr lang="cs-CZ" sz="2200" dirty="0" err="1" smtClean="0">
                <a:latin typeface="+mj-lt"/>
              </a:rPr>
              <a:t>ich</a:t>
            </a:r>
            <a:r>
              <a:rPr lang="cs-CZ" sz="2200" dirty="0" smtClean="0">
                <a:latin typeface="+mj-lt"/>
              </a:rPr>
              <a:t> emblém a odznak sily. </a:t>
            </a:r>
            <a:r>
              <a:rPr lang="cs-CZ" sz="2200" dirty="0" err="1" smtClean="0">
                <a:latin typeface="+mj-lt"/>
              </a:rPr>
              <a:t>Teraz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sa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dopočuli</a:t>
            </a:r>
            <a:r>
              <a:rPr lang="cs-CZ" sz="2200" dirty="0" smtClean="0">
                <a:latin typeface="+mj-lt"/>
              </a:rPr>
              <a:t>, že </a:t>
            </a:r>
            <a:r>
              <a:rPr lang="cs-CZ" sz="2200" dirty="0" err="1" smtClean="0">
                <a:latin typeface="+mj-lt"/>
              </a:rPr>
              <a:t>Orol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Deviatej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légie</a:t>
            </a:r>
            <a:r>
              <a:rPr lang="cs-CZ" sz="2200" dirty="0" smtClean="0">
                <a:latin typeface="+mj-lt"/>
              </a:rPr>
              <a:t> bol </a:t>
            </a:r>
            <a:r>
              <a:rPr lang="cs-CZ" sz="2200" dirty="0" err="1" smtClean="0">
                <a:latin typeface="+mj-lt"/>
              </a:rPr>
              <a:t>videný</a:t>
            </a:r>
            <a:r>
              <a:rPr lang="cs-CZ" sz="2200" dirty="0" smtClean="0">
                <a:latin typeface="+mj-lt"/>
              </a:rPr>
              <a:t> v divošské </a:t>
            </a:r>
            <a:r>
              <a:rPr lang="cs-CZ" sz="2200" dirty="0" err="1" smtClean="0">
                <a:latin typeface="+mj-lt"/>
              </a:rPr>
              <a:t>svätyni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ďaleko</a:t>
            </a:r>
            <a:r>
              <a:rPr lang="cs-CZ" sz="2200" dirty="0" smtClean="0">
                <a:latin typeface="+mj-lt"/>
              </a:rPr>
              <a:t> na severe. </a:t>
            </a:r>
            <a:r>
              <a:rPr lang="cs-CZ" sz="2200" dirty="0" err="1" smtClean="0">
                <a:latin typeface="+mj-lt"/>
              </a:rPr>
              <a:t>Flaviov</a:t>
            </a:r>
            <a:r>
              <a:rPr lang="cs-CZ" sz="2200" dirty="0" smtClean="0">
                <a:latin typeface="+mj-lt"/>
              </a:rPr>
              <a:t> syn </a:t>
            </a:r>
            <a:r>
              <a:rPr lang="cs-CZ" sz="2200" dirty="0" err="1" smtClean="0">
                <a:latin typeface="+mj-lt"/>
              </a:rPr>
              <a:t>Marcus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neváha</a:t>
            </a:r>
            <a:r>
              <a:rPr lang="cs-CZ" sz="2200" dirty="0" smtClean="0">
                <a:latin typeface="+mj-lt"/>
              </a:rPr>
              <a:t> a v </a:t>
            </a:r>
            <a:r>
              <a:rPr lang="cs-CZ" sz="2200" dirty="0" err="1" smtClean="0">
                <a:latin typeface="+mj-lt"/>
              </a:rPr>
              <a:t>sprievode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svojho</a:t>
            </a:r>
            <a:r>
              <a:rPr lang="cs-CZ" sz="2200" dirty="0" smtClean="0">
                <a:latin typeface="+mj-lt"/>
              </a:rPr>
              <a:t> otroka </a:t>
            </a:r>
            <a:r>
              <a:rPr lang="cs-CZ" sz="2200" dirty="0" err="1" smtClean="0">
                <a:latin typeface="+mj-lt"/>
              </a:rPr>
              <a:t>Esca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vyráža</a:t>
            </a:r>
            <a:r>
              <a:rPr lang="cs-CZ" sz="2200" dirty="0" smtClean="0">
                <a:latin typeface="+mj-lt"/>
              </a:rPr>
              <a:t> do </a:t>
            </a:r>
            <a:r>
              <a:rPr lang="cs-CZ" sz="2200" dirty="0" err="1" smtClean="0">
                <a:latin typeface="+mj-lt"/>
              </a:rPr>
              <a:t>rozľahlých</a:t>
            </a:r>
            <a:r>
              <a:rPr lang="cs-CZ" sz="2200" dirty="0" smtClean="0">
                <a:latin typeface="+mj-lt"/>
              </a:rPr>
              <a:t> a </a:t>
            </a:r>
            <a:r>
              <a:rPr lang="cs-CZ" sz="2200" dirty="0" err="1" smtClean="0">
                <a:latin typeface="+mj-lt"/>
              </a:rPr>
              <a:t>neprebádaných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končín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kaledónskych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hôr</a:t>
            </a:r>
            <a:r>
              <a:rPr lang="cs-CZ" sz="2200" dirty="0" smtClean="0">
                <a:latin typeface="+mj-lt"/>
              </a:rPr>
              <a:t> (</a:t>
            </a:r>
            <a:r>
              <a:rPr lang="cs-CZ" sz="2200" dirty="0" err="1" smtClean="0">
                <a:latin typeface="+mj-lt"/>
              </a:rPr>
              <a:t>dnešné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Škótsko</a:t>
            </a:r>
            <a:r>
              <a:rPr lang="cs-CZ" sz="2200" dirty="0" smtClean="0">
                <a:latin typeface="+mj-lt"/>
              </a:rPr>
              <a:t>) s jasným </a:t>
            </a:r>
            <a:r>
              <a:rPr lang="cs-CZ" sz="2200" dirty="0" err="1" smtClean="0">
                <a:latin typeface="+mj-lt"/>
              </a:rPr>
              <a:t>cieľom</a:t>
            </a:r>
            <a:r>
              <a:rPr lang="cs-CZ" sz="2200" dirty="0" smtClean="0">
                <a:latin typeface="+mj-lt"/>
              </a:rPr>
              <a:t>: </a:t>
            </a:r>
            <a:r>
              <a:rPr lang="cs-CZ" sz="2200" dirty="0" err="1" smtClean="0">
                <a:latin typeface="+mj-lt"/>
              </a:rPr>
              <a:t>postaviť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sa</a:t>
            </a:r>
            <a:r>
              <a:rPr lang="cs-CZ" sz="2200" dirty="0" smtClean="0">
                <a:latin typeface="+mj-lt"/>
              </a:rPr>
              <a:t> divokým severským </a:t>
            </a:r>
            <a:r>
              <a:rPr lang="cs-CZ" sz="2200" dirty="0" err="1" smtClean="0">
                <a:latin typeface="+mj-lt"/>
              </a:rPr>
              <a:t>kmeňom</a:t>
            </a:r>
            <a:r>
              <a:rPr lang="cs-CZ" sz="2200" dirty="0" smtClean="0">
                <a:latin typeface="+mj-lt"/>
              </a:rPr>
              <a:t>, </a:t>
            </a:r>
            <a:r>
              <a:rPr lang="cs-CZ" sz="2200" dirty="0" err="1" smtClean="0">
                <a:latin typeface="+mj-lt"/>
              </a:rPr>
              <a:t>obnoviť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česť</a:t>
            </a:r>
            <a:r>
              <a:rPr lang="cs-CZ" sz="2200" dirty="0" smtClean="0">
                <a:latin typeface="+mj-lt"/>
              </a:rPr>
              <a:t> zmiznutého </a:t>
            </a:r>
            <a:r>
              <a:rPr lang="cs-CZ" sz="2200" dirty="0" err="1" smtClean="0">
                <a:latin typeface="+mj-lt"/>
              </a:rPr>
              <a:t>otca</a:t>
            </a:r>
            <a:r>
              <a:rPr lang="cs-CZ" sz="2200" dirty="0" smtClean="0">
                <a:latin typeface="+mj-lt"/>
              </a:rPr>
              <a:t> a </a:t>
            </a:r>
            <a:r>
              <a:rPr lang="cs-CZ" sz="2200" dirty="0" err="1" smtClean="0">
                <a:latin typeface="+mj-lt"/>
              </a:rPr>
              <a:t>získať</a:t>
            </a:r>
            <a:r>
              <a:rPr lang="cs-CZ" sz="2200" dirty="0" smtClean="0">
                <a:latin typeface="+mj-lt"/>
              </a:rPr>
              <a:t> </a:t>
            </a:r>
            <a:r>
              <a:rPr lang="cs-CZ" sz="2200" dirty="0" err="1" smtClean="0">
                <a:latin typeface="+mj-lt"/>
              </a:rPr>
              <a:t>naspäť</a:t>
            </a:r>
            <a:r>
              <a:rPr lang="cs-CZ" sz="2200" dirty="0" smtClean="0">
                <a:latin typeface="+mj-lt"/>
              </a:rPr>
              <a:t>  </a:t>
            </a:r>
            <a:r>
              <a:rPr lang="cs-CZ" sz="2200" dirty="0" err="1" smtClean="0">
                <a:latin typeface="+mj-lt"/>
              </a:rPr>
              <a:t>posvätného</a:t>
            </a:r>
            <a:r>
              <a:rPr lang="cs-CZ" sz="2200" dirty="0" smtClean="0">
                <a:latin typeface="+mj-lt"/>
              </a:rPr>
              <a:t> Orla.</a:t>
            </a:r>
            <a:endParaRPr lang="sk-SK" sz="22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Orol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Deviatej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légie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Orol Deviatej légie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 smtClean="0">
                <a:latin typeface="Andalus" pitchFamily="2" charset="-78"/>
                <a:cs typeface="Andalus" pitchFamily="2" charset="-78"/>
              </a:rPr>
              <a:t>Mňa tam zaujalo, ako sa vydali hľadať orla, aj keď nevedeli, </a:t>
            </a:r>
            <a:r>
              <a:rPr lang="cs-CZ" dirty="0" smtClean="0">
                <a:latin typeface="Andalus" pitchFamily="2" charset="-78"/>
                <a:cs typeface="Andalus" pitchFamily="2" charset="-78"/>
              </a:rPr>
              <a:t>či ho </a:t>
            </a:r>
            <a:r>
              <a:rPr lang="cs-CZ" dirty="0" err="1" smtClean="0">
                <a:latin typeface="Andalus" pitchFamily="2" charset="-78"/>
                <a:cs typeface="Andalus" pitchFamily="2" charset="-78"/>
              </a:rPr>
              <a:t>nájdu</a:t>
            </a:r>
            <a:r>
              <a:rPr lang="cs-CZ" dirty="0" smtClean="0">
                <a:latin typeface="Andalus" pitchFamily="2" charset="-78"/>
                <a:cs typeface="Andalus" pitchFamily="2" charset="-78"/>
              </a:rPr>
              <a:t> .</a:t>
            </a:r>
            <a:endParaRPr lang="sk-SK" dirty="0" smtClean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k-SK" dirty="0" smtClean="0">
                <a:latin typeface="Andalus" pitchFamily="2" charset="-78"/>
                <a:cs typeface="Andalus" pitchFamily="2" charset="-78"/>
              </a:rPr>
              <a:t>Mňa tam zaujalo ako utiekol zo zajatia </a:t>
            </a:r>
            <a:r>
              <a:rPr lang="sk-SK" dirty="0" err="1" smtClean="0">
                <a:latin typeface="Andalus" pitchFamily="2" charset="-78"/>
                <a:cs typeface="Andalus" pitchFamily="2" charset="-78"/>
              </a:rPr>
              <a:t>piktov</a:t>
            </a:r>
            <a:endParaRPr lang="cs-CZ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Čo ma </a:t>
            </a:r>
            <a:r>
              <a:rPr lang="sk-SK" smtClean="0"/>
              <a:t>najviac zaujalo </a:t>
            </a:r>
            <a:r>
              <a:rPr lang="sk-SK" dirty="0" smtClean="0"/>
              <a:t>na filmoch 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sk-SK" dirty="0" err="1" smtClean="0"/>
              <a:t>Centurion</a:t>
            </a:r>
            <a:r>
              <a:rPr lang="sk-SK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217</Words>
  <Application>Microsoft Office PowerPoint</Application>
  <PresentationFormat>Prezentácia na obrazovke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Papier</vt:lpstr>
      <vt:lpstr>Moje obľúbené filmy</vt:lpstr>
      <vt:lpstr>Centurion</vt:lpstr>
      <vt:lpstr>Centurion </vt:lpstr>
      <vt:lpstr>Orol Deviatej légie</vt:lpstr>
      <vt:lpstr>Orol Deviatej légie</vt:lpstr>
      <vt:lpstr>Čo ma najviac zaujalo na filmoch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HOME</dc:creator>
  <cp:lastModifiedBy>Zuzana Herbrychova</cp:lastModifiedBy>
  <cp:revision>13</cp:revision>
  <dcterms:created xsi:type="dcterms:W3CDTF">2013-05-28T14:48:54Z</dcterms:created>
  <dcterms:modified xsi:type="dcterms:W3CDTF">2013-05-29T11:32:19Z</dcterms:modified>
</cp:coreProperties>
</file>