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C420A-36C6-4B50-90F4-96486E817986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6E7A1-8BA0-49D9-A2CC-C94E5B106AA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6E7A1-8BA0-49D9-A2CC-C94E5B106AA2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uho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uhlý trojuho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uho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1" name="Rovná spojnic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uhlý trojuho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4BB6740-68C2-4ECC-A0B5-816EB6BC3650}" type="datetimeFigureOut">
              <a:rPr lang="sk-SK" smtClean="0"/>
              <a:pPr/>
              <a:t>29. 5. 2012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A8AB7E4-0E94-43C8-B515-549B8B5D75FB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619672" y="620688"/>
            <a:ext cx="56845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MY </a:t>
            </a:r>
            <a:r>
              <a:rPr lang="sk-SK" sz="8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Future</a:t>
            </a:r>
            <a:r>
              <a:rPr lang="sk-SK" sz="8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sk-SK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107504" y="5733256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Jakub Rusnák</a:t>
            </a:r>
          </a:p>
          <a:p>
            <a:r>
              <a:rPr lang="sk-SK" dirty="0" smtClean="0"/>
              <a:t>9.S</a:t>
            </a:r>
          </a:p>
          <a:p>
            <a:r>
              <a:rPr lang="sk-SK" dirty="0" err="1" smtClean="0"/>
              <a:t>Bellamos</a:t>
            </a:r>
            <a:endParaRPr lang="sk-SK" dirty="0"/>
          </a:p>
        </p:txBody>
      </p:sp>
      <p:pic>
        <p:nvPicPr>
          <p:cNvPr id="6148" name="Picture 4" descr="http://www.worldarchitectnews.com/wp-content/uploads/Landscape-Architecture-Garden-H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780928"/>
            <a:ext cx="3050704" cy="189652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150" name="Picture 6" descr="http://express.howstuffworks.com/gif/wq-money-wo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068960"/>
            <a:ext cx="3810000" cy="3657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835696" y="764704"/>
            <a:ext cx="521328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</a:t>
            </a:r>
          </a:p>
          <a:p>
            <a:pPr algn="ctr"/>
            <a:r>
              <a:rPr lang="sk-SK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sk-SK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ntroduction</a:t>
            </a:r>
            <a:endParaRPr lang="sk-SK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122" name="Picture 2" descr="http://media.novinky.cz/639/246396-top_foto1-q5w7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3140968"/>
            <a:ext cx="5715000" cy="321945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683568" y="188640"/>
            <a:ext cx="761298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2.</a:t>
            </a:r>
          </a:p>
          <a:p>
            <a:pPr algn="ctr"/>
            <a:r>
              <a:rPr lang="sk-SK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Professional </a:t>
            </a:r>
            <a:r>
              <a:rPr lang="sk-SK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goals</a:t>
            </a:r>
            <a:endParaRPr lang="sk-SK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3528" y="1988840"/>
            <a:ext cx="711449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 algn="ctr"/>
            <a:r>
              <a:rPr lang="sk-SK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a)</a:t>
            </a:r>
            <a:r>
              <a:rPr lang="sk-SK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Secondary</a:t>
            </a:r>
            <a:r>
              <a:rPr lang="sk-SK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sk-SK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school</a:t>
            </a:r>
            <a:endParaRPr lang="sk-SK" sz="4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131840" y="1988840"/>
            <a:ext cx="35205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b)</a:t>
            </a:r>
            <a:r>
              <a:rPr lang="sk-SK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University</a:t>
            </a:r>
            <a:endParaRPr lang="sk-SK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779912" y="1988840"/>
            <a:ext cx="18149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c)</a:t>
            </a:r>
            <a:r>
              <a:rPr lang="sk-SK" sz="40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Job</a:t>
            </a:r>
            <a:endParaRPr lang="sk-SK" sz="4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104" name="Picture 8" descr="http://profile.ak.fbcdn.net/hprofile-ak-snc4/hs346.snc4/41589_11024585726_30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852936"/>
            <a:ext cx="2933685" cy="390180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106" name="Picture 10" descr="http://scholarshipstimes.com/wp-content/uploads/2012/04/harvard_universit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3645024"/>
            <a:ext cx="2088232" cy="289568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108" name="Picture 12" descr="http://homedesigndecorates.com/wp-content/uploads/2011/01/Small-patio-luxury-Outdoor-Furniture-sets-Design-Idea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4149080"/>
            <a:ext cx="4392488" cy="2620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7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0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0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8" grpId="0"/>
      <p:bldP spid="8" grpId="1"/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403648" y="260648"/>
            <a:ext cx="61446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3.</a:t>
            </a:r>
          </a:p>
          <a:p>
            <a:pPr algn="ctr"/>
            <a:r>
              <a:rPr lang="sk-SK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Personal</a:t>
            </a:r>
            <a:r>
              <a:rPr lang="sk-SK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sk-SK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goals</a:t>
            </a:r>
            <a:endParaRPr lang="sk-SK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1331640" y="2276872"/>
            <a:ext cx="62646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a)</a:t>
            </a:r>
            <a:r>
              <a:rPr lang="sk-SK" sz="40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Family</a:t>
            </a:r>
            <a:r>
              <a:rPr lang="sk-SK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sk-SK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074" name="Picture 2" descr="http://recruiterpoet.files.wordpress.com/2011/10/family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3356992"/>
            <a:ext cx="4608512" cy="2857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691680" y="332656"/>
            <a:ext cx="5771132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4.</a:t>
            </a:r>
          </a:p>
          <a:p>
            <a:pPr algn="ctr"/>
            <a:r>
              <a:rPr lang="sk-SK" sz="6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Conclusion</a:t>
            </a:r>
            <a:endParaRPr lang="sk-SK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http://4.bp.blogspot.com/_0lpK63UjMIk/TKcltnaHKfI/AAAAAAAAAH4/fY4H1KLfmic/s1600/the-e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7679" y="2933570"/>
            <a:ext cx="3810000" cy="36480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dšenie">
  <a:themeElements>
    <a:clrScheme name="Nadšeni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Nadšeni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Nadšeni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179</TotalTime>
  <Words>26</Words>
  <Application>Microsoft Office PowerPoint</Application>
  <PresentationFormat>Prezentácia na obrazovke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Nadšenie</vt:lpstr>
      <vt:lpstr>Snímka 1</vt:lpstr>
      <vt:lpstr>Snímka 2</vt:lpstr>
      <vt:lpstr>Snímka 3</vt:lpstr>
      <vt:lpstr>Snímka 4</vt:lpstr>
      <vt:lpstr>Snímka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Jakub</dc:creator>
  <cp:lastModifiedBy>Zuzana Herbrychova</cp:lastModifiedBy>
  <cp:revision>8</cp:revision>
  <dcterms:created xsi:type="dcterms:W3CDTF">2012-05-24T17:16:36Z</dcterms:created>
  <dcterms:modified xsi:type="dcterms:W3CDTF">2012-05-29T12:39:50Z</dcterms:modified>
</cp:coreProperties>
</file>