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6" r:id="rId6"/>
    <p:sldId id="267" r:id="rId7"/>
    <p:sldId id="258" r:id="rId8"/>
    <p:sldId id="259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63" r:id="rId20"/>
    <p:sldId id="264" r:id="rId2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06A6-0DD8-4C96-BCF6-4DD637B59A66}" type="datetimeFigureOut">
              <a:rPr lang="sk-SK" smtClean="0"/>
              <a:pPr/>
              <a:t>29. 5. 2013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B0EC-8724-420A-B081-E2FC566EF81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06A6-0DD8-4C96-BCF6-4DD637B59A66}" type="datetimeFigureOut">
              <a:rPr lang="sk-SK" smtClean="0"/>
              <a:pPr/>
              <a:t>29. 5. 2013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B0EC-8724-420A-B081-E2FC566EF81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06A6-0DD8-4C96-BCF6-4DD637B59A66}" type="datetimeFigureOut">
              <a:rPr lang="sk-SK" smtClean="0"/>
              <a:pPr/>
              <a:t>29. 5. 2013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B0EC-8724-420A-B081-E2FC566EF81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06A6-0DD8-4C96-BCF6-4DD637B59A66}" type="datetimeFigureOut">
              <a:rPr lang="sk-SK" smtClean="0"/>
              <a:pPr/>
              <a:t>29. 5. 2013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B0EC-8724-420A-B081-E2FC566EF81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06A6-0DD8-4C96-BCF6-4DD637B59A66}" type="datetimeFigureOut">
              <a:rPr lang="sk-SK" smtClean="0"/>
              <a:pPr/>
              <a:t>29. 5. 2013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B0EC-8724-420A-B081-E2FC566EF81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06A6-0DD8-4C96-BCF6-4DD637B59A66}" type="datetimeFigureOut">
              <a:rPr lang="sk-SK" smtClean="0"/>
              <a:pPr/>
              <a:t>29. 5. 2013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B0EC-8724-420A-B081-E2FC566EF81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06A6-0DD8-4C96-BCF6-4DD637B59A66}" type="datetimeFigureOut">
              <a:rPr lang="sk-SK" smtClean="0"/>
              <a:pPr/>
              <a:t>29. 5. 2013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B0EC-8724-420A-B081-E2FC566EF81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06A6-0DD8-4C96-BCF6-4DD637B59A66}" type="datetimeFigureOut">
              <a:rPr lang="sk-SK" smtClean="0"/>
              <a:pPr/>
              <a:t>29. 5. 2013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B0EC-8724-420A-B081-E2FC566EF81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06A6-0DD8-4C96-BCF6-4DD637B59A66}" type="datetimeFigureOut">
              <a:rPr lang="sk-SK" smtClean="0"/>
              <a:pPr/>
              <a:t>29. 5. 2013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B0EC-8724-420A-B081-E2FC566EF81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06A6-0DD8-4C96-BCF6-4DD637B59A66}" type="datetimeFigureOut">
              <a:rPr lang="sk-SK" smtClean="0"/>
              <a:pPr/>
              <a:t>29. 5. 2013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B0EC-8724-420A-B081-E2FC566EF81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06A6-0DD8-4C96-BCF6-4DD637B59A66}" type="datetimeFigureOut">
              <a:rPr lang="sk-SK" smtClean="0"/>
              <a:pPr/>
              <a:t>29. 5. 2013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B0EC-8724-420A-B081-E2FC566EF81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706A6-0DD8-4C96-BCF6-4DD637B59A66}" type="datetimeFigureOut">
              <a:rPr lang="sk-SK" smtClean="0"/>
              <a:pPr/>
              <a:t>29. 5. 2013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9B0EC-8724-420A-B081-E2FC566EF810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slide" Target="slide4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Vlado\Desktop\elie saab wedding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81A3B"/>
              </a:clrFrom>
              <a:clrTo>
                <a:srgbClr val="C81A3B">
                  <a:alpha val="0"/>
                </a:srgbClr>
              </a:clrTo>
            </a:clrChange>
          </a:blip>
          <a:srcRect l="2648" t="13240" r="7319" b="23207"/>
          <a:stretch>
            <a:fillRect/>
          </a:stretch>
        </p:blipFill>
        <p:spPr bwMode="auto">
          <a:xfrm>
            <a:off x="0" y="116632"/>
            <a:ext cx="6501809" cy="6884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bdélník 3"/>
          <p:cNvSpPr/>
          <p:nvPr/>
        </p:nvSpPr>
        <p:spPr>
          <a:xfrm>
            <a:off x="424817" y="3984724"/>
            <a:ext cx="8358245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7600" b="0" cap="none" spc="0" dirty="0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Rozprávkové</a:t>
            </a:r>
            <a:r>
              <a:rPr lang="cs-CZ" sz="7600" b="0" cap="none" spc="0" dirty="0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      šaty</a:t>
            </a:r>
            <a:endParaRPr lang="cs-CZ" sz="7600" b="0" cap="none" spc="0" dirty="0">
              <a:ln w="18415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603940" y="260648"/>
            <a:ext cx="452465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2000" b="0" cap="none" spc="0" dirty="0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cs-CZ" sz="12000" b="0" cap="none" spc="0" dirty="0" err="1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Elie</a:t>
            </a:r>
            <a:r>
              <a:rPr lang="cs-CZ" sz="12000" b="0" cap="none" spc="0" dirty="0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 Saab</a:t>
            </a:r>
            <a:endParaRPr lang="cs-CZ" sz="12000" b="0" cap="none" spc="0" dirty="0">
              <a:ln w="18415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Vlado\Desktop\Julka\prezentacia\julka 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572000" cy="68580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000628" y="2571744"/>
            <a:ext cx="37147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Šifónové šaty </a:t>
            </a:r>
          </a:p>
          <a:p>
            <a:pPr algn="ctr"/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so saténovou spodničkou. Ručne vyšité </a:t>
            </a:r>
          </a:p>
          <a:p>
            <a:pPr algn="ctr"/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sedemsto korálikmi. </a:t>
            </a:r>
            <a:endParaRPr lang="sk-SK" sz="28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Vlado\Desktop\Julka\prezentacia\julka 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0"/>
            <a:ext cx="10286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Vlado\Desktop\Julka\prezentacia\julka 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286248" y="3071810"/>
            <a:ext cx="4857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Recyklovateľné šaty </a:t>
            </a:r>
          </a:p>
          <a:p>
            <a:pPr algn="ctr"/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z </a:t>
            </a:r>
            <a:r>
              <a:rPr lang="sk-SK" sz="28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Tetra-Pakových</a:t>
            </a:r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obalov.</a:t>
            </a:r>
            <a:endParaRPr lang="sk-SK" sz="28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Vlado\Desktop\Julka\prezentacia\julka 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2999" y="0"/>
            <a:ext cx="10286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Vlado\Desktop\Julka\prezentacia\julka 076.jpg"/>
          <p:cNvPicPr>
            <a:picLocks noChangeAspect="1" noChangeArrowheads="1"/>
          </p:cNvPicPr>
          <p:nvPr/>
        </p:nvPicPr>
        <p:blipFill>
          <a:blip r:embed="rId2" cstate="print"/>
          <a:srcRect l="2806" r="4561"/>
          <a:stretch>
            <a:fillRect/>
          </a:stretch>
        </p:blipFill>
        <p:spPr bwMode="auto">
          <a:xfrm>
            <a:off x="0" y="0"/>
            <a:ext cx="4714908" cy="68580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000628" y="2500306"/>
            <a:ext cx="38576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Šaty s </a:t>
            </a:r>
            <a:r>
              <a:rPr lang="sk-SK" sz="28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korzetovým</a:t>
            </a:r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28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topom</a:t>
            </a:r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</a:p>
          <a:p>
            <a:pPr algn="ctr"/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a šifónovou sukňou.</a:t>
            </a:r>
          </a:p>
          <a:p>
            <a:pPr algn="ctr"/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Perličkami vyšívaný saténový golierik.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Documents and Settings\Vlado\Desktop\Julka\prezentacia\julka 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00164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Vlado\Desktop\Julka\prezentacia\julka 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6553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Vlado\Desktop\Julka\prezentacia\julka 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1999" cy="6857999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714876" y="3071810"/>
            <a:ext cx="4214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Romantické šaty vyrobené </a:t>
            </a:r>
          </a:p>
          <a:p>
            <a:pPr algn="ctr"/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z recyklovateľnej fólie.</a:t>
            </a:r>
            <a:endParaRPr lang="sk-SK" sz="28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00042"/>
            <a:ext cx="8929718" cy="1143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sk-SK" sz="8000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Ďakujem za pozornosť!</a:t>
            </a:r>
            <a:endParaRPr lang="sk-SK" sz="8000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857488" y="1643050"/>
            <a:ext cx="3214710" cy="70788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4000" dirty="0" smtClean="0">
                <a:ln w="952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Boris </a:t>
            </a:r>
            <a:r>
              <a:rPr lang="sk-SK" sz="4000" dirty="0" smtClean="0">
                <a:ln w="952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Kráľ  </a:t>
            </a:r>
            <a:r>
              <a:rPr lang="sk-SK" sz="4000" dirty="0" smtClean="0">
                <a:ln w="952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9.S</a:t>
            </a:r>
            <a:endParaRPr lang="sk-SK" sz="4000" dirty="0">
              <a:ln w="9525">
                <a:solidFill>
                  <a:schemeClr val="accent2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214414" y="5929330"/>
            <a:ext cx="628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Zdroje: </a:t>
            </a:r>
            <a:r>
              <a:rPr lang="sk-SK" sz="28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www.eliesaab.com</a:t>
            </a:r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, </a:t>
            </a:r>
            <a:r>
              <a:rPr lang="sk-SK" sz="28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www.wikipedia.sk</a:t>
            </a:r>
            <a:endParaRPr lang="sk-SK" sz="28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6" name="Picture 2" descr="http://media.trendland.com/wp-content/uploads/2013/01/Elie-Saab-Haute-Couture-28.jpeg"/>
          <p:cNvPicPr>
            <a:picLocks noChangeAspect="1" noChangeArrowheads="1"/>
          </p:cNvPicPr>
          <p:nvPr/>
        </p:nvPicPr>
        <p:blipFill>
          <a:blip r:embed="rId2" cstate="print"/>
          <a:srcRect b="9809"/>
          <a:stretch>
            <a:fillRect/>
          </a:stretch>
        </p:blipFill>
        <p:spPr bwMode="auto">
          <a:xfrm>
            <a:off x="428596" y="2500306"/>
            <a:ext cx="4714908" cy="3100981"/>
          </a:xfrm>
          <a:prstGeom prst="rect">
            <a:avLst/>
          </a:prstGeom>
          <a:noFill/>
        </p:spPr>
      </p:pic>
      <p:pic>
        <p:nvPicPr>
          <p:cNvPr id="1028" name="Picture 4" descr="http://www.hola.com/imagenes/moda/pasarelas/2012070459507/elie-saab-alta-costura-2012-2013/0-208-986/elie-saab-costura-fw12-2-a.jpg"/>
          <p:cNvPicPr>
            <a:picLocks noChangeAspect="1" noChangeArrowheads="1"/>
          </p:cNvPicPr>
          <p:nvPr/>
        </p:nvPicPr>
        <p:blipFill>
          <a:blip r:embed="rId3" cstate="print"/>
          <a:srcRect r="25134"/>
          <a:stretch>
            <a:fillRect/>
          </a:stretch>
        </p:blipFill>
        <p:spPr bwMode="auto">
          <a:xfrm>
            <a:off x="5143504" y="2500306"/>
            <a:ext cx="3502688" cy="30718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citel-1\Desktop\elie saab haute couture 2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85" r="24680"/>
          <a:stretch/>
        </p:blipFill>
        <p:spPr bwMode="auto">
          <a:xfrm>
            <a:off x="4643438" y="1214422"/>
            <a:ext cx="1647486" cy="504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Vlado\Desktop\elie saab 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23"/>
          <a:stretch/>
        </p:blipFill>
        <p:spPr bwMode="auto">
          <a:xfrm>
            <a:off x="5072066" y="857232"/>
            <a:ext cx="3528392" cy="5724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Documents and Settings\Vlado\Desktop\elie saab haute coutur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92892" y="260647"/>
            <a:ext cx="2018735" cy="6605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85784" y="357166"/>
            <a:ext cx="6503792" cy="1143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sk-SK" sz="80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Haute</a:t>
            </a:r>
            <a:r>
              <a:rPr lang="sk-SK" sz="80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80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Couture</a:t>
            </a:r>
            <a:endParaRPr lang="sk-SK" sz="80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500034" y="1714488"/>
            <a:ext cx="44644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b="1" i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Haute</a:t>
            </a:r>
            <a:r>
              <a:rPr lang="sk-SK" sz="22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2200" b="1" i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couture</a:t>
            </a:r>
            <a:r>
              <a:rPr lang="sk-SK" sz="22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22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(</a:t>
            </a:r>
            <a:r>
              <a:rPr lang="sk-SK" sz="2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vysoké krajčírstvo</a:t>
            </a:r>
            <a:r>
              <a:rPr lang="sk-SK" sz="22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) </a:t>
            </a:r>
            <a:endParaRPr lang="sk-SK" sz="220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r>
              <a:rPr lang="sk-SK" sz="22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je </a:t>
            </a:r>
            <a:r>
              <a:rPr lang="sk-SK" sz="22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francúzsky, medzinárodne </a:t>
            </a:r>
            <a:r>
              <a:rPr lang="sk-SK" sz="22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používaný termín </a:t>
            </a:r>
            <a:r>
              <a:rPr lang="sk-SK" sz="22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z oblasti módy označujúci oblečenie šité na mieru </a:t>
            </a:r>
            <a:r>
              <a:rPr lang="sk-SK" sz="22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a </a:t>
            </a:r>
            <a:r>
              <a:rPr lang="sk-SK" sz="22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vyrobené v Paríži, </a:t>
            </a:r>
            <a:endParaRPr lang="sk-SK" sz="220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r>
              <a:rPr lang="sk-SK" sz="22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New </a:t>
            </a:r>
            <a:r>
              <a:rPr lang="sk-SK" sz="22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Yorku, </a:t>
            </a:r>
            <a:r>
              <a:rPr lang="sk-SK" sz="22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Londýne a </a:t>
            </a:r>
            <a:r>
              <a:rPr lang="sk-SK" sz="22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Miláne</a:t>
            </a:r>
            <a:r>
              <a:rPr lang="sk-SK" sz="22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. </a:t>
            </a:r>
          </a:p>
          <a:p>
            <a:r>
              <a:rPr lang="sk-SK" sz="22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Na </a:t>
            </a:r>
            <a:r>
              <a:rPr lang="sk-SK" sz="22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oblečenie </a:t>
            </a:r>
            <a:r>
              <a:rPr lang="sk-SK" sz="22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haute</a:t>
            </a:r>
            <a:r>
              <a:rPr lang="sk-SK" sz="22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22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couture</a:t>
            </a:r>
            <a:r>
              <a:rPr lang="sk-SK" sz="22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sú pri jeho výrobe použité vysoko kvalitné a drahé </a:t>
            </a:r>
            <a:r>
              <a:rPr lang="sk-SK" sz="22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látky a </a:t>
            </a:r>
            <a:r>
              <a:rPr lang="sk-SK" sz="22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je šité rukou </a:t>
            </a:r>
            <a:endParaRPr lang="sk-SK" sz="220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r>
              <a:rPr lang="sk-SK" sz="22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s </a:t>
            </a:r>
            <a:r>
              <a:rPr lang="sk-SK" sz="22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extrémnym dôrazom na </a:t>
            </a:r>
            <a:r>
              <a:rPr lang="sk-SK" sz="22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detail. </a:t>
            </a:r>
            <a:endParaRPr lang="sk-SK" sz="220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r>
              <a:rPr lang="sk-SK" sz="22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Ich </a:t>
            </a:r>
            <a:r>
              <a:rPr lang="sk-SK" sz="22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cena sa môže vyšplhať </a:t>
            </a:r>
            <a:endParaRPr lang="sk-SK" sz="220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r>
              <a:rPr lang="sk-SK" sz="22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na </a:t>
            </a:r>
            <a:r>
              <a:rPr lang="sk-SK" sz="22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neuveriteľných </a:t>
            </a:r>
            <a:endParaRPr lang="sk-SK" sz="220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r>
              <a:rPr lang="sk-SK" sz="22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26 </a:t>
            </a:r>
            <a:r>
              <a:rPr lang="sk-SK" sz="22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000 € až 100 000 €.</a:t>
            </a:r>
            <a:endParaRPr lang="sk-SK" sz="2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sk-SK" sz="2400" dirty="0"/>
          </a:p>
        </p:txBody>
      </p:sp>
      <p:pic>
        <p:nvPicPr>
          <p:cNvPr id="8" name="Picture 2" descr="C:\Users\Ziak\Downloads\elie saab himself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7936" y="5994174"/>
            <a:ext cx="576064" cy="86382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Vlado\Desktop\elie saab 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47376" y="0"/>
            <a:ext cx="4296624" cy="6572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000108"/>
            <a:ext cx="5114932" cy="1143000"/>
          </a:xfrm>
        </p:spPr>
        <p:txBody>
          <a:bodyPr>
            <a:noAutofit/>
          </a:bodyPr>
          <a:lstStyle/>
          <a:p>
            <a:r>
              <a:rPr lang="sk-SK" sz="9600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Elie</a:t>
            </a:r>
            <a:r>
              <a:rPr lang="sk-SK" sz="9600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sk-SK" sz="9600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Saab</a:t>
            </a:r>
            <a:r>
              <a:rPr lang="sk-SK" sz="9600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sk-SK" sz="9600" b="1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357158" y="2714620"/>
            <a:ext cx="50006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700" dirty="0" smtClean="0">
                <a:ln w="952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narodil  sa v Libanone v roku 1964</a:t>
            </a:r>
          </a:p>
          <a:p>
            <a:pPr>
              <a:buFont typeface="Arial" pitchFamily="34" charset="0"/>
              <a:buChar char="•"/>
            </a:pPr>
            <a:r>
              <a:rPr lang="sk-SK" sz="2700" dirty="0" smtClean="0">
                <a:ln w="952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módny </a:t>
            </a:r>
            <a:r>
              <a:rPr lang="sk-SK" sz="2700" dirty="0" smtClean="0">
                <a:ln w="952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talentovaný samouk</a:t>
            </a:r>
          </a:p>
          <a:p>
            <a:pPr>
              <a:buFont typeface="Arial" pitchFamily="34" charset="0"/>
              <a:buChar char="•"/>
            </a:pPr>
            <a:r>
              <a:rPr lang="sk-SK" sz="2700" dirty="0" smtClean="0">
                <a:ln w="952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záujem o krajčírstvo už </a:t>
            </a:r>
            <a:r>
              <a:rPr lang="sk-SK" sz="2700" dirty="0" smtClean="0">
                <a:ln w="952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v </a:t>
            </a:r>
            <a:r>
              <a:rPr lang="sk-SK" sz="2700" dirty="0" smtClean="0">
                <a:ln w="952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jeho </a:t>
            </a:r>
            <a:endParaRPr lang="sk-SK" sz="2700" dirty="0" smtClean="0">
              <a:ln w="9525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r>
              <a:rPr lang="sk-SK" sz="2700" dirty="0" smtClean="0">
                <a:ln w="952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2700" dirty="0" smtClean="0">
                <a:ln w="952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9 </a:t>
            </a:r>
            <a:r>
              <a:rPr lang="sk-SK" sz="2700" dirty="0" smtClean="0">
                <a:ln w="952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rokoch, kedy začal šiť pre svoje sestry</a:t>
            </a:r>
          </a:p>
          <a:p>
            <a:pPr>
              <a:buFont typeface="Arial" pitchFamily="34" charset="0"/>
              <a:buChar char="•"/>
            </a:pPr>
            <a:r>
              <a:rPr lang="sk-SK" sz="2700" dirty="0" smtClean="0">
                <a:ln w="952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ako talentovaný dospievajúci, predával svoje kreácie pre ženy </a:t>
            </a:r>
            <a:r>
              <a:rPr lang="sk-SK" sz="2700" dirty="0" smtClean="0">
                <a:ln w="952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v okolí</a:t>
            </a:r>
            <a:endParaRPr lang="sk-SK" sz="2700" dirty="0" smtClean="0">
              <a:ln w="9525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Vlado\Desktop\ELIE-SAAB-SS-201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630" t="9677" r="29301" b="14113"/>
          <a:stretch>
            <a:fillRect/>
          </a:stretch>
        </p:blipFill>
        <p:spPr bwMode="auto">
          <a:xfrm>
            <a:off x="7215175" y="357166"/>
            <a:ext cx="1928825" cy="578647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6286544" cy="1143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sk-SK" sz="80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Ready-To-Wear</a:t>
            </a:r>
            <a:endParaRPr lang="sk-SK" sz="80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Picture 3" descr="C:\Documents and Settings\Vlado\Desktop\elie saab kasia strus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92" r="24777" b="-320"/>
          <a:stretch>
            <a:fillRect/>
          </a:stretch>
        </p:blipFill>
        <p:spPr bwMode="auto">
          <a:xfrm>
            <a:off x="5715008" y="695728"/>
            <a:ext cx="2214578" cy="6162272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571472" y="2071678"/>
            <a:ext cx="56436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2800" b="1" i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Ready-To-Wear</a:t>
            </a:r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alebo </a:t>
            </a:r>
            <a:r>
              <a:rPr lang="sk-SK" sz="28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Prêt-à-porter</a:t>
            </a:r>
            <a:r>
              <a:rPr lang="sk-SK" sz="28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(pripravené na nosenie) je </a:t>
            </a:r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medzinárodný termín </a:t>
            </a:r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z oblasti módy označujúci oblečenie, </a:t>
            </a:r>
          </a:p>
          <a:p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ktoré sa distribuuje ako konečný produkt </a:t>
            </a:r>
          </a:p>
          <a:p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v štandardných konfekčných veľkostiach. Niektoré značky alebo módni </a:t>
            </a:r>
            <a:r>
              <a:rPr lang="sk-SK" sz="28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návrhari</a:t>
            </a:r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vytvárajú celé kolekcie </a:t>
            </a:r>
            <a:r>
              <a:rPr lang="sk-SK" sz="28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ready-to-wear</a:t>
            </a:r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, </a:t>
            </a:r>
          </a:p>
          <a:p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ktoré sa hromadne vyrábajú.</a:t>
            </a:r>
            <a:endParaRPr lang="sk-SK" sz="2800" dirty="0"/>
          </a:p>
        </p:txBody>
      </p:sp>
      <p:pic>
        <p:nvPicPr>
          <p:cNvPr id="6" name="Picture 2" descr="C:\Users\Ziak\Downloads\elie saab himself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67936" y="5994174"/>
            <a:ext cx="576064" cy="86382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1604" y="500042"/>
            <a:ext cx="5657832" cy="1143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sk-SK" sz="10000" dirty="0" err="1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Elie</a:t>
            </a:r>
            <a:r>
              <a:rPr lang="sk-SK" sz="10000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10000" dirty="0" err="1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Saab</a:t>
            </a:r>
            <a:endParaRPr lang="sk-SK" sz="10000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Ziak\Downloads\elie saab himsel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1928802"/>
            <a:ext cx="2864422" cy="4295289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857224" y="1857364"/>
            <a:ext cx="50006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v</a:t>
            </a:r>
            <a:r>
              <a:rPr lang="sk-SK" sz="2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2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roku 1982, keď mal 18 rokov</a:t>
            </a:r>
            <a:r>
              <a:rPr lang="sk-SK" sz="2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,</a:t>
            </a:r>
          </a:p>
          <a:p>
            <a:r>
              <a:rPr lang="sk-SK" sz="2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otvoril </a:t>
            </a:r>
            <a:r>
              <a:rPr lang="sk-SK" sz="2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svoj módny ateliér v </a:t>
            </a:r>
            <a:r>
              <a:rPr lang="sk-SK" sz="2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Bejrúte</a:t>
            </a:r>
          </a:p>
          <a:p>
            <a:pPr>
              <a:buFont typeface="Arial" pitchFamily="34" charset="0"/>
              <a:buChar char="•"/>
            </a:pPr>
            <a:r>
              <a:rPr lang="sk-SK" sz="2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v nasledujúcich </a:t>
            </a:r>
            <a:r>
              <a:rPr lang="sk-SK" sz="2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mesiacoch prezentoval svoju prvú kolekciu pre </a:t>
            </a:r>
            <a:r>
              <a:rPr lang="sk-SK" sz="2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verejnosť</a:t>
            </a:r>
          </a:p>
          <a:p>
            <a:pPr>
              <a:buFont typeface="Arial" pitchFamily="34" charset="0"/>
              <a:buChar char="•"/>
            </a:pPr>
            <a:r>
              <a:rPr lang="sk-SK" sz="2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vyhral </a:t>
            </a:r>
            <a:r>
              <a:rPr lang="sk-SK" sz="2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veľa súťaží pre </a:t>
            </a:r>
            <a:r>
              <a:rPr lang="sk-SK" sz="2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samoukov</a:t>
            </a:r>
          </a:p>
          <a:p>
            <a:pPr>
              <a:buFont typeface="Arial" pitchFamily="34" charset="0"/>
              <a:buChar char="•"/>
            </a:pPr>
            <a:r>
              <a:rPr lang="sk-SK" sz="2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jeho </a:t>
            </a:r>
            <a:r>
              <a:rPr lang="sk-SK" sz="2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povesť rýchlo prekročila </a:t>
            </a:r>
            <a:endParaRPr lang="sk-SK" sz="260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r>
              <a:rPr lang="sk-SK" sz="2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hranice </a:t>
            </a:r>
            <a:r>
              <a:rPr lang="sk-SK" sz="2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Bejrútu</a:t>
            </a:r>
          </a:p>
          <a:p>
            <a:pPr>
              <a:buFont typeface="Arial" pitchFamily="34" charset="0"/>
              <a:buChar char="•"/>
            </a:pPr>
            <a:r>
              <a:rPr lang="sk-SK" sz="2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ženy </a:t>
            </a:r>
            <a:r>
              <a:rPr lang="sk-SK" sz="2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z vysokej </a:t>
            </a:r>
            <a:r>
              <a:rPr lang="sk-SK" sz="2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spoločnosti </a:t>
            </a:r>
            <a:r>
              <a:rPr lang="sk-SK" sz="2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túžili  </a:t>
            </a:r>
          </a:p>
          <a:p>
            <a:r>
              <a:rPr lang="sk-SK" sz="2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po </a:t>
            </a:r>
            <a:r>
              <a:rPr lang="sk-SK" sz="2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šatách </a:t>
            </a:r>
            <a:r>
              <a:rPr lang="sk-SK" sz="2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26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Elie</a:t>
            </a:r>
            <a:r>
              <a:rPr lang="sk-SK" sz="2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26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Saab</a:t>
            </a:r>
            <a:r>
              <a:rPr lang="sk-SK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sk-SK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sk-SK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sk-SK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Vlado\Desktop\elie saab wdding dres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671033"/>
              </a:clrFrom>
              <a:clrTo>
                <a:srgbClr val="67103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1934" y="344264"/>
            <a:ext cx="3714776" cy="6513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 descr="C:\Documents and Settings\Vlado\Desktop\elie saab fw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97623" y="285728"/>
            <a:ext cx="2429959" cy="6572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BlokTextu 4"/>
          <p:cNvSpPr txBox="1"/>
          <p:nvPr/>
        </p:nvSpPr>
        <p:spPr>
          <a:xfrm>
            <a:off x="500034" y="928670"/>
            <a:ext cx="417646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pozvanie </a:t>
            </a:r>
            <a:r>
              <a:rPr lang="sk-SK" sz="28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Chambre</a:t>
            </a:r>
            <a:r>
              <a:rPr lang="sk-SK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28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syndicale</a:t>
            </a:r>
            <a:r>
              <a:rPr lang="sk-SK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28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de</a:t>
            </a:r>
            <a:r>
              <a:rPr lang="sk-SK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la </a:t>
            </a:r>
            <a:r>
              <a:rPr lang="sk-SK" sz="28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Haute</a:t>
            </a:r>
            <a:r>
              <a:rPr lang="sk-SK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28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Couture</a:t>
            </a:r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do Paríža v </a:t>
            </a:r>
            <a:r>
              <a:rPr lang="sk-SK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roku </a:t>
            </a:r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2000</a:t>
            </a:r>
          </a:p>
          <a:p>
            <a:pPr>
              <a:buFont typeface="Arial" pitchFamily="34" charset="0"/>
              <a:buChar char="•"/>
            </a:pPr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štyri </a:t>
            </a:r>
            <a:r>
              <a:rPr lang="sk-SK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prehliadky </a:t>
            </a:r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ročne</a:t>
            </a:r>
          </a:p>
          <a:p>
            <a:pPr>
              <a:buFont typeface="Arial" pitchFamily="34" charset="0"/>
              <a:buChar char="•"/>
            </a:pPr>
            <a:r>
              <a:rPr lang="sk-SK" sz="28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  <a:hlinkClick r:id="rId4" action="ppaction://hlinksldjump"/>
              </a:rPr>
              <a:t>Haute</a:t>
            </a:r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  <a:hlinkClick r:id="rId4" action="ppaction://hlinksldjump"/>
              </a:rPr>
              <a:t> </a:t>
            </a:r>
            <a:r>
              <a:rPr lang="sk-SK" sz="28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  <a:hlinkClick r:id="rId4" action="ppaction://hlinksldjump"/>
              </a:rPr>
              <a:t>Couture</a:t>
            </a:r>
            <a:r>
              <a:rPr lang="sk-SK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  <a:hlinkClick r:id="rId4" action="ppaction://hlinksldjump"/>
              </a:rPr>
              <a:t> </a:t>
            </a:r>
            <a:endParaRPr lang="sk-SK" sz="280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sk-SK" sz="28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  <a:hlinkClick r:id="rId5" action="ppaction://hlinksldjump"/>
              </a:rPr>
              <a:t>Ready-To-Wear</a:t>
            </a:r>
            <a:endParaRPr lang="sk-SK" sz="280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o </a:t>
            </a:r>
            <a:r>
              <a:rPr lang="sk-SK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šesť rokov neskôr sa stal jeho </a:t>
            </a:r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korešpondentom</a:t>
            </a:r>
          </a:p>
          <a:p>
            <a:pPr>
              <a:buFont typeface="Arial" pitchFamily="34" charset="0"/>
              <a:buChar char="•"/>
            </a:pPr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v roku 2007 </a:t>
            </a:r>
            <a:r>
              <a:rPr lang="sk-SK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si zriadil butik </a:t>
            </a:r>
            <a:endParaRPr lang="sk-SK" sz="280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v </a:t>
            </a:r>
            <a:r>
              <a:rPr lang="sk-SK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centre </a:t>
            </a:r>
            <a:r>
              <a:rPr lang="sk-SK" sz="28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Le</a:t>
            </a:r>
            <a:r>
              <a:rPr lang="sk-SK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Triangle</a:t>
            </a:r>
            <a:endParaRPr lang="sk-SK" sz="28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endParaRPr lang="sk-SK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57158" y="571480"/>
            <a:ext cx="564360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Bejrút zostáva jeho inšpiráciou, </a:t>
            </a:r>
          </a:p>
          <a:p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je to miesto, kde si našiel a udržal ateliér.  </a:t>
            </a:r>
          </a:p>
          <a:p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V roku 2005 otvoril päťpodlažnú budovu, kde sú jeho dielne, štúdio, ale aj </a:t>
            </a:r>
            <a:r>
              <a:rPr lang="sk-SK" sz="24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Ready-To-Wear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butik 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a </a:t>
            </a:r>
            <a:r>
              <a:rPr lang="sk-SK" sz="24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Haute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24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Couture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24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showroom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. </a:t>
            </a:r>
          </a:p>
          <a:p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V tomto ateliéri sú všetky </a:t>
            </a:r>
            <a:r>
              <a:rPr lang="sk-SK" sz="24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Haute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24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Couture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róby, ktoré  vlastnoručne  ušil. Je to srdcom všetkých jeho </a:t>
            </a:r>
            <a:r>
              <a:rPr lang="sk-SK" sz="24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know-how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a dokonalosti jeho úspechov.</a:t>
            </a:r>
            <a:r>
              <a:rPr lang="sk-SK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sk-SK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sk-SK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C:\Users\Ziak\Downloads\elie saab ateli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3786190"/>
            <a:ext cx="3858389" cy="2563449"/>
          </a:xfrm>
          <a:prstGeom prst="rect">
            <a:avLst/>
          </a:prstGeom>
          <a:noFill/>
        </p:spPr>
      </p:pic>
      <p:pic>
        <p:nvPicPr>
          <p:cNvPr id="2051" name="Picture 3" descr="C:\Users\Ziak\Downloads\elie saa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714356"/>
            <a:ext cx="2952771" cy="464347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citel-1\Desktop\elie saab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419" b="6850"/>
          <a:stretch>
            <a:fillRect/>
          </a:stretch>
        </p:blipFill>
        <p:spPr bwMode="auto">
          <a:xfrm>
            <a:off x="3492238" y="428580"/>
            <a:ext cx="5651762" cy="642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571472" y="642918"/>
            <a:ext cx="428628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Dizajnér podporuje ženskosť, </a:t>
            </a:r>
          </a:p>
          <a:p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prácu s jemnými materiálmi, jemné vyšívanie s vynikajúcou kvalitou. </a:t>
            </a:r>
          </a:p>
          <a:p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Stavia jeho rozprávkové výtvory pomocou jednoduchých vzorov, </a:t>
            </a:r>
          </a:p>
          <a:p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z drahých 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materiálov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, 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zatiaľ čo vždy udržiava formu </a:t>
            </a:r>
            <a:r>
              <a:rPr lang="sk-SK" sz="24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sofistikovanosti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. </a:t>
            </a:r>
          </a:p>
          <a:p>
            <a:r>
              <a:rPr lang="sk-SK" sz="24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Elie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24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Saab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oslňuje zložitými </a:t>
            </a:r>
            <a:r>
              <a:rPr lang="sk-SK" sz="24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detailami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</a:p>
          <a:p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a silným zmyslom pre krásu. </a:t>
            </a:r>
          </a:p>
          <a:p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Jeho špecialitou 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sú šaty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, </a:t>
            </a:r>
            <a:endParaRPr lang="sk-SK" sz="240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ktoré 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zvýraznia ženskú siluetu.</a:t>
            </a:r>
          </a:p>
          <a:p>
            <a:endParaRPr lang="sk-SK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Vlado\Desktop\halle berry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23" t="2500" b="3750"/>
          <a:stretch>
            <a:fillRect/>
          </a:stretch>
        </p:blipFill>
        <p:spPr bwMode="auto">
          <a:xfrm>
            <a:off x="5857884" y="285728"/>
            <a:ext cx="4156112" cy="6357982"/>
          </a:xfrm>
          <a:prstGeom prst="rect">
            <a:avLst/>
          </a:prstGeom>
          <a:noFill/>
        </p:spPr>
      </p:pic>
      <p:pic>
        <p:nvPicPr>
          <p:cNvPr id="1026" name="Picture 2" descr="C:\Users\ucitel-1\Desktop\elie saab Katy Perry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7" t="4269" b="2465"/>
          <a:stretch/>
        </p:blipFill>
        <p:spPr bwMode="auto">
          <a:xfrm>
            <a:off x="1285852" y="1142984"/>
            <a:ext cx="5304095" cy="571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Vlado\Desktop\elie saab beyonce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599" t="8232" r="18215" b="3824"/>
          <a:stretch>
            <a:fillRect/>
          </a:stretch>
        </p:blipFill>
        <p:spPr bwMode="auto">
          <a:xfrm>
            <a:off x="5000628" y="1172809"/>
            <a:ext cx="2224640" cy="5685191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428596" y="714356"/>
            <a:ext cx="35718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Zo začiatku bol jeho ateliér špecializovaný na svadobné šaty 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zo 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vzácnych materiálov </a:t>
            </a:r>
          </a:p>
          <a:p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ako 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napríklad 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drahá koža, čipka, výšivka, perly, krištále.</a:t>
            </a:r>
          </a:p>
          <a:p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V </a:t>
            </a:r>
            <a:r>
              <a:rPr lang="sk-SK" sz="24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súčastnosti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používa ušľachtilé materiály ako hodváb, </a:t>
            </a:r>
            <a:r>
              <a:rPr lang="sk-SK" sz="24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organza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, šifón, čipka </a:t>
            </a:r>
          </a:p>
          <a:p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a výšivka, ale aj 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krištále, </a:t>
            </a:r>
            <a:endParaRPr lang="sk-SK" sz="240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drahé kamene a flitre.</a:t>
            </a:r>
            <a:endParaRPr lang="sk-SK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5736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sk-SK" sz="9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Vlastná tvorba</a:t>
            </a:r>
            <a:endParaRPr lang="sk-SK" sz="96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Documents and Settings\Vlado\Desktop\Julka\prezentacia\julka 071.jpg"/>
          <p:cNvPicPr>
            <a:picLocks noChangeAspect="1" noChangeArrowheads="1"/>
          </p:cNvPicPr>
          <p:nvPr/>
        </p:nvPicPr>
        <p:blipFill>
          <a:blip r:embed="rId2" cstate="print"/>
          <a:srcRect l="8759" t="13139"/>
          <a:stretch>
            <a:fillRect/>
          </a:stretch>
        </p:blipFill>
        <p:spPr bwMode="auto">
          <a:xfrm>
            <a:off x="571472" y="1714488"/>
            <a:ext cx="3151677" cy="4500594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214810" y="4929198"/>
            <a:ext cx="52149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Modely: Boris Kráľ</a:t>
            </a:r>
          </a:p>
          <a:p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Modelka: Júlia </a:t>
            </a:r>
            <a:r>
              <a:rPr lang="sk-SK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(New Face MNG)</a:t>
            </a:r>
          </a:p>
          <a:p>
            <a:r>
              <a:rPr lang="sk-SK" sz="2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Fotograf: Boris Kráľ </a:t>
            </a:r>
            <a:endParaRPr lang="sk-SK" sz="28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7" name="Picture 3" descr="C:\Documents and Settings\Vlado\Desktop\Julka\prezentacia\julka 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714488"/>
            <a:ext cx="4048526" cy="278608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lado\Desktop\Julka\prezentacia\julka 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432</Words>
  <Application>Microsoft Office PowerPoint</Application>
  <PresentationFormat>Prezentácia na obrazovke (4:3)</PresentationFormat>
  <Paragraphs>72</Paragraphs>
  <Slides>20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1" baseType="lpstr">
      <vt:lpstr>Motiv sady Office</vt:lpstr>
      <vt:lpstr>Snímka 1</vt:lpstr>
      <vt:lpstr>Elie Saab </vt:lpstr>
      <vt:lpstr>Elie Saab</vt:lpstr>
      <vt:lpstr>Snímka 4</vt:lpstr>
      <vt:lpstr>Snímka 5</vt:lpstr>
      <vt:lpstr>Snímka 6</vt:lpstr>
      <vt:lpstr>Snímka 7</vt:lpstr>
      <vt:lpstr>Vlastná tvorba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Ďakujem za pozornosť!</vt:lpstr>
      <vt:lpstr>Haute Couture</vt:lpstr>
      <vt:lpstr>Ready-To-Wear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User</dc:creator>
  <cp:lastModifiedBy>Ziak</cp:lastModifiedBy>
  <cp:revision>81</cp:revision>
  <dcterms:created xsi:type="dcterms:W3CDTF">2013-04-13T11:13:18Z</dcterms:created>
  <dcterms:modified xsi:type="dcterms:W3CDTF">2013-05-29T06:45:43Z</dcterms:modified>
</cp:coreProperties>
</file>