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6" r:id="rId3"/>
    <p:sldId id="257" r:id="rId4"/>
    <p:sldId id="264" r:id="rId5"/>
    <p:sldId id="258" r:id="rId6"/>
    <p:sldId id="260" r:id="rId7"/>
    <p:sldId id="261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49C22-0652-4668-B179-5F2F6C1F0A28}" type="doc">
      <dgm:prSet loTypeId="urn:microsoft.com/office/officeart/2005/8/layout/arrow3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k-SK"/>
        </a:p>
      </dgm:t>
    </dgm:pt>
    <dgm:pt modelId="{1F7EB15B-3E1D-45B8-B246-A54F319DB6E9}">
      <dgm:prSet phldrT="[Text]" custT="1"/>
      <dgm:spPr/>
      <dgm:t>
        <a:bodyPr/>
        <a:lstStyle/>
        <a:p>
          <a:r>
            <a:rPr lang="sk-SK" sz="1800" b="1" dirty="0" smtClean="0"/>
            <a:t>svetlo - energia</a:t>
          </a:r>
          <a:endParaRPr lang="sk-SK" sz="1800" b="1" dirty="0"/>
        </a:p>
      </dgm:t>
    </dgm:pt>
    <dgm:pt modelId="{2A56C637-BDE2-4334-A0C7-D09FD4AAC458}" type="parTrans" cxnId="{75CFC818-1B04-4068-83BA-24D058DCDDA2}">
      <dgm:prSet/>
      <dgm:spPr/>
      <dgm:t>
        <a:bodyPr/>
        <a:lstStyle/>
        <a:p>
          <a:endParaRPr lang="sk-SK"/>
        </a:p>
      </dgm:t>
    </dgm:pt>
    <dgm:pt modelId="{3F21388B-E836-4A5A-AF9B-D4722D2195F2}" type="sibTrans" cxnId="{75CFC818-1B04-4068-83BA-24D058DCDDA2}">
      <dgm:prSet/>
      <dgm:spPr/>
      <dgm:t>
        <a:bodyPr/>
        <a:lstStyle/>
        <a:p>
          <a:endParaRPr lang="sk-SK"/>
        </a:p>
      </dgm:t>
    </dgm:pt>
    <dgm:pt modelId="{AC0E28E9-16CF-4F48-9F27-D8514DCE9338}">
      <dgm:prSet phldrT="[Text]" custT="1"/>
      <dgm:spPr/>
      <dgm:t>
        <a:bodyPr/>
        <a:lstStyle/>
        <a:p>
          <a:r>
            <a:rPr lang="sk-SK" sz="1800" b="1" dirty="0" smtClean="0"/>
            <a:t>elektrické svetlo – premena elektrickej energie na svetelnú</a:t>
          </a:r>
          <a:endParaRPr lang="sk-SK" sz="1800" b="1" dirty="0"/>
        </a:p>
      </dgm:t>
    </dgm:pt>
    <dgm:pt modelId="{40460A7D-617C-45FB-8523-388ED8DE9FAC}" type="parTrans" cxnId="{53D2929E-699D-4FEB-96E2-AABC9CD8484C}">
      <dgm:prSet/>
      <dgm:spPr/>
      <dgm:t>
        <a:bodyPr/>
        <a:lstStyle/>
        <a:p>
          <a:endParaRPr lang="sk-SK"/>
        </a:p>
      </dgm:t>
    </dgm:pt>
    <dgm:pt modelId="{1CE4A21A-DBFF-46BB-AE5F-F0924EF49020}" type="sibTrans" cxnId="{53D2929E-699D-4FEB-96E2-AABC9CD8484C}">
      <dgm:prSet/>
      <dgm:spPr/>
      <dgm:t>
        <a:bodyPr/>
        <a:lstStyle/>
        <a:p>
          <a:endParaRPr lang="sk-SK"/>
        </a:p>
      </dgm:t>
    </dgm:pt>
    <dgm:pt modelId="{40D6B35B-2A1F-4A7F-B446-BF1108E41445}" type="pres">
      <dgm:prSet presAssocID="{D3049C22-0652-4668-B179-5F2F6C1F0A2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714F4E6-45F0-49A0-8E20-0E0CDB616246}" type="pres">
      <dgm:prSet presAssocID="{D3049C22-0652-4668-B179-5F2F6C1F0A28}" presName="divider" presStyleLbl="fgShp" presStyleIdx="0" presStyleCnt="1" custLinFactNeighborX="0" custLinFactNeighborY="7363"/>
      <dgm:spPr/>
    </dgm:pt>
    <dgm:pt modelId="{20A99DBA-2D88-4F49-8F67-B0E2917E6600}" type="pres">
      <dgm:prSet presAssocID="{1F7EB15B-3E1D-45B8-B246-A54F319DB6E9}" presName="downArrow" presStyleLbl="node1" presStyleIdx="0" presStyleCnt="2"/>
      <dgm:spPr/>
    </dgm:pt>
    <dgm:pt modelId="{B0A56C70-6D01-47DB-B5E1-8F729E1AED6A}" type="pres">
      <dgm:prSet presAssocID="{1F7EB15B-3E1D-45B8-B246-A54F319DB6E9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7F87C95-279B-4DE1-9DBB-318FFBD2C804}" type="pres">
      <dgm:prSet presAssocID="{AC0E28E9-16CF-4F48-9F27-D8514DCE9338}" presName="upArrow" presStyleLbl="node1" presStyleIdx="1" presStyleCnt="2" custLinFactNeighborX="11414" custLinFactNeighborY="-182"/>
      <dgm:spPr/>
    </dgm:pt>
    <dgm:pt modelId="{0C3B3E14-0837-4D30-A773-94E97E5389C7}" type="pres">
      <dgm:prSet presAssocID="{AC0E28E9-16CF-4F48-9F27-D8514DCE9338}" presName="upArrowText" presStyleLbl="revTx" presStyleIdx="1" presStyleCnt="2" custScaleX="201133" custScaleY="7244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BB21179-D214-49C4-AB9D-75ED2A80C9F4}" type="presOf" srcId="{1F7EB15B-3E1D-45B8-B246-A54F319DB6E9}" destId="{B0A56C70-6D01-47DB-B5E1-8F729E1AED6A}" srcOrd="0" destOrd="0" presId="urn:microsoft.com/office/officeart/2005/8/layout/arrow3"/>
    <dgm:cxn modelId="{2502794A-9288-4343-B9F4-35E6582889FB}" type="presOf" srcId="{AC0E28E9-16CF-4F48-9F27-D8514DCE9338}" destId="{0C3B3E14-0837-4D30-A773-94E97E5389C7}" srcOrd="0" destOrd="0" presId="urn:microsoft.com/office/officeart/2005/8/layout/arrow3"/>
    <dgm:cxn modelId="{75CFC818-1B04-4068-83BA-24D058DCDDA2}" srcId="{D3049C22-0652-4668-B179-5F2F6C1F0A28}" destId="{1F7EB15B-3E1D-45B8-B246-A54F319DB6E9}" srcOrd="0" destOrd="0" parTransId="{2A56C637-BDE2-4334-A0C7-D09FD4AAC458}" sibTransId="{3F21388B-E836-4A5A-AF9B-D4722D2195F2}"/>
    <dgm:cxn modelId="{53D2929E-699D-4FEB-96E2-AABC9CD8484C}" srcId="{D3049C22-0652-4668-B179-5F2F6C1F0A28}" destId="{AC0E28E9-16CF-4F48-9F27-D8514DCE9338}" srcOrd="1" destOrd="0" parTransId="{40460A7D-617C-45FB-8523-388ED8DE9FAC}" sibTransId="{1CE4A21A-DBFF-46BB-AE5F-F0924EF49020}"/>
    <dgm:cxn modelId="{14C02818-1695-4C1F-82C0-906076C3BAC2}" type="presOf" srcId="{D3049C22-0652-4668-B179-5F2F6C1F0A28}" destId="{40D6B35B-2A1F-4A7F-B446-BF1108E41445}" srcOrd="0" destOrd="0" presId="urn:microsoft.com/office/officeart/2005/8/layout/arrow3"/>
    <dgm:cxn modelId="{7AA33833-B1B8-4089-B8C0-D91BB7C08B20}" type="presParOf" srcId="{40D6B35B-2A1F-4A7F-B446-BF1108E41445}" destId="{9714F4E6-45F0-49A0-8E20-0E0CDB616246}" srcOrd="0" destOrd="0" presId="urn:microsoft.com/office/officeart/2005/8/layout/arrow3"/>
    <dgm:cxn modelId="{B2D522CA-4DD5-4007-B496-F10BAB145654}" type="presParOf" srcId="{40D6B35B-2A1F-4A7F-B446-BF1108E41445}" destId="{20A99DBA-2D88-4F49-8F67-B0E2917E6600}" srcOrd="1" destOrd="0" presId="urn:microsoft.com/office/officeart/2005/8/layout/arrow3"/>
    <dgm:cxn modelId="{79779AB0-1995-4D66-8E77-E4557A54806C}" type="presParOf" srcId="{40D6B35B-2A1F-4A7F-B446-BF1108E41445}" destId="{B0A56C70-6D01-47DB-B5E1-8F729E1AED6A}" srcOrd="2" destOrd="0" presId="urn:microsoft.com/office/officeart/2005/8/layout/arrow3"/>
    <dgm:cxn modelId="{C3801335-455E-4E43-AE23-9F1069826DAD}" type="presParOf" srcId="{40D6B35B-2A1F-4A7F-B446-BF1108E41445}" destId="{C7F87C95-279B-4DE1-9DBB-318FFBD2C804}" srcOrd="3" destOrd="0" presId="urn:microsoft.com/office/officeart/2005/8/layout/arrow3"/>
    <dgm:cxn modelId="{844581A8-E8B3-45AF-8135-330A88BE9D26}" type="presParOf" srcId="{40D6B35B-2A1F-4A7F-B446-BF1108E41445}" destId="{0C3B3E14-0837-4D30-A773-94E97E5389C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78532A-05C6-4870-AF71-21A8683D1AD5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k-SK"/>
        </a:p>
      </dgm:t>
    </dgm:pt>
    <dgm:pt modelId="{55CEA9A9-6133-4F4F-8FDA-64C5DB3AD8F7}">
      <dgm:prSet phldrT="[Text]" custT="1"/>
      <dgm:spPr/>
      <dgm:t>
        <a:bodyPr/>
        <a:lstStyle/>
        <a:p>
          <a:r>
            <a:rPr lang="sk-SK" sz="2400" dirty="0" smtClean="0"/>
            <a:t>zdroj</a:t>
          </a:r>
          <a:endParaRPr lang="sk-SK" sz="2400" dirty="0"/>
        </a:p>
      </dgm:t>
    </dgm:pt>
    <dgm:pt modelId="{74EA3F83-448E-45F7-BB86-EFB69C73EBA0}" type="parTrans" cxnId="{A9624DD8-BCFD-425E-8AE0-A9A863830957}">
      <dgm:prSet/>
      <dgm:spPr/>
      <dgm:t>
        <a:bodyPr/>
        <a:lstStyle/>
        <a:p>
          <a:endParaRPr lang="sk-SK"/>
        </a:p>
      </dgm:t>
    </dgm:pt>
    <dgm:pt modelId="{C2558F19-DB8C-46D6-A876-BFFC947A39BA}" type="sibTrans" cxnId="{A9624DD8-BCFD-425E-8AE0-A9A863830957}">
      <dgm:prSet/>
      <dgm:spPr/>
      <dgm:t>
        <a:bodyPr/>
        <a:lstStyle/>
        <a:p>
          <a:endParaRPr lang="sk-SK"/>
        </a:p>
      </dgm:t>
    </dgm:pt>
    <dgm:pt modelId="{642D0751-F46B-480F-A7B3-02D9A4781FA8}">
      <dgm:prSet phldrT="[Text]"/>
      <dgm:spPr/>
      <dgm:t>
        <a:bodyPr/>
        <a:lstStyle/>
        <a:p>
          <a:r>
            <a:rPr lang="sk-SK" dirty="0" smtClean="0"/>
            <a:t>premena energie</a:t>
          </a:r>
          <a:endParaRPr lang="sk-SK" dirty="0"/>
        </a:p>
      </dgm:t>
    </dgm:pt>
    <dgm:pt modelId="{58048245-9C22-4A89-B7DC-107FDA23A9B3}" type="parTrans" cxnId="{88A23453-2B99-4262-A359-DA0E17F871C5}">
      <dgm:prSet/>
      <dgm:spPr/>
      <dgm:t>
        <a:bodyPr/>
        <a:lstStyle/>
        <a:p>
          <a:endParaRPr lang="sk-SK"/>
        </a:p>
      </dgm:t>
    </dgm:pt>
    <dgm:pt modelId="{A9328AFB-E842-48F0-8F8B-EC8790AB654F}" type="sibTrans" cxnId="{88A23453-2B99-4262-A359-DA0E17F871C5}">
      <dgm:prSet/>
      <dgm:spPr/>
      <dgm:t>
        <a:bodyPr/>
        <a:lstStyle/>
        <a:p>
          <a:endParaRPr lang="sk-SK"/>
        </a:p>
      </dgm:t>
    </dgm:pt>
    <dgm:pt modelId="{DC0655FD-FF82-4E33-AB83-D8779FFA97E5}">
      <dgm:prSet phldrT="[Text]"/>
      <dgm:spPr/>
      <dgm:t>
        <a:bodyPr/>
        <a:lstStyle/>
        <a:p>
          <a:pPr algn="l"/>
          <a:r>
            <a:rPr lang="sk-SK" dirty="0" smtClean="0"/>
            <a:t>prírodné zdroje</a:t>
          </a:r>
          <a:endParaRPr lang="sk-SK" dirty="0"/>
        </a:p>
      </dgm:t>
    </dgm:pt>
    <dgm:pt modelId="{244405C0-CBFD-4ECC-B55C-B4210AFA8A51}" type="parTrans" cxnId="{1216FA05-E7CD-4284-BA5D-022392BBC4AB}">
      <dgm:prSet/>
      <dgm:spPr/>
      <dgm:t>
        <a:bodyPr/>
        <a:lstStyle/>
        <a:p>
          <a:endParaRPr lang="sk-SK"/>
        </a:p>
      </dgm:t>
    </dgm:pt>
    <dgm:pt modelId="{354DB113-056C-4324-8C30-C99631BCC94C}" type="sibTrans" cxnId="{1216FA05-E7CD-4284-BA5D-022392BBC4AB}">
      <dgm:prSet/>
      <dgm:spPr/>
      <dgm:t>
        <a:bodyPr/>
        <a:lstStyle/>
        <a:p>
          <a:endParaRPr lang="sk-SK"/>
        </a:p>
      </dgm:t>
    </dgm:pt>
    <dgm:pt modelId="{2ABBB76C-221C-41CA-97EE-B6B1D7291764}">
      <dgm:prSet/>
      <dgm:spPr/>
      <dgm:t>
        <a:bodyPr/>
        <a:lstStyle/>
        <a:p>
          <a:pPr algn="l"/>
          <a:r>
            <a:rPr lang="sk-SK" dirty="0" smtClean="0"/>
            <a:t>umelé zdroje</a:t>
          </a:r>
          <a:endParaRPr lang="sk-SK" dirty="0"/>
        </a:p>
      </dgm:t>
    </dgm:pt>
    <dgm:pt modelId="{1907C009-5227-4F04-A84A-227C05A13A81}" type="parTrans" cxnId="{7107829C-834C-4EDC-8207-8CE338585CAE}">
      <dgm:prSet/>
      <dgm:spPr/>
      <dgm:t>
        <a:bodyPr/>
        <a:lstStyle/>
        <a:p>
          <a:endParaRPr lang="sk-SK"/>
        </a:p>
      </dgm:t>
    </dgm:pt>
    <dgm:pt modelId="{5DC7F0E6-BC63-49E8-AC0C-D1D3BC3F3C20}" type="sibTrans" cxnId="{7107829C-834C-4EDC-8207-8CE338585CAE}">
      <dgm:prSet/>
      <dgm:spPr/>
      <dgm:t>
        <a:bodyPr/>
        <a:lstStyle/>
        <a:p>
          <a:endParaRPr lang="sk-SK"/>
        </a:p>
      </dgm:t>
    </dgm:pt>
    <dgm:pt modelId="{7B893133-BF02-42CC-9442-0C85511B0BEF}" type="pres">
      <dgm:prSet presAssocID="{9578532A-05C6-4870-AF71-21A8683D1A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0A120CE3-4B2E-426F-AEE7-C3EEFB638480}" type="pres">
      <dgm:prSet presAssocID="{55CEA9A9-6133-4F4F-8FDA-64C5DB3AD8F7}" presName="root" presStyleCnt="0"/>
      <dgm:spPr/>
    </dgm:pt>
    <dgm:pt modelId="{93DFCA58-F344-43FE-8B55-EC3485D21899}" type="pres">
      <dgm:prSet presAssocID="{55CEA9A9-6133-4F4F-8FDA-64C5DB3AD8F7}" presName="rootComposite" presStyleCnt="0"/>
      <dgm:spPr/>
    </dgm:pt>
    <dgm:pt modelId="{D4DF3780-8646-42BC-9CD2-01DBAF896B22}" type="pres">
      <dgm:prSet presAssocID="{55CEA9A9-6133-4F4F-8FDA-64C5DB3AD8F7}" presName="rootText" presStyleLbl="node1" presStyleIdx="0" presStyleCnt="1"/>
      <dgm:spPr/>
      <dgm:t>
        <a:bodyPr/>
        <a:lstStyle/>
        <a:p>
          <a:endParaRPr lang="sk-SK"/>
        </a:p>
      </dgm:t>
    </dgm:pt>
    <dgm:pt modelId="{72EC33DF-F96F-44E2-8C3F-3ED769ABE962}" type="pres">
      <dgm:prSet presAssocID="{55CEA9A9-6133-4F4F-8FDA-64C5DB3AD8F7}" presName="rootConnector" presStyleLbl="node1" presStyleIdx="0" presStyleCnt="1"/>
      <dgm:spPr/>
      <dgm:t>
        <a:bodyPr/>
        <a:lstStyle/>
        <a:p>
          <a:endParaRPr lang="sk-SK"/>
        </a:p>
      </dgm:t>
    </dgm:pt>
    <dgm:pt modelId="{57B2326F-8DE5-4091-B8D3-AD354E1C837F}" type="pres">
      <dgm:prSet presAssocID="{55CEA9A9-6133-4F4F-8FDA-64C5DB3AD8F7}" presName="childShape" presStyleCnt="0"/>
      <dgm:spPr/>
    </dgm:pt>
    <dgm:pt modelId="{C9EC9181-04E8-47C9-8C99-A83FA72D6E54}" type="pres">
      <dgm:prSet presAssocID="{58048245-9C22-4A89-B7DC-107FDA23A9B3}" presName="Name13" presStyleLbl="parChTrans1D2" presStyleIdx="0" presStyleCnt="3"/>
      <dgm:spPr/>
      <dgm:t>
        <a:bodyPr/>
        <a:lstStyle/>
        <a:p>
          <a:endParaRPr lang="sk-SK"/>
        </a:p>
      </dgm:t>
    </dgm:pt>
    <dgm:pt modelId="{A2B43CC0-8E5B-4D16-9E28-11C62423EFB7}" type="pres">
      <dgm:prSet presAssocID="{642D0751-F46B-480F-A7B3-02D9A4781FA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D7AA8A2-56FD-4036-9E40-677B5471A147}" type="pres">
      <dgm:prSet presAssocID="{244405C0-CBFD-4ECC-B55C-B4210AFA8A51}" presName="Name13" presStyleLbl="parChTrans1D2" presStyleIdx="1" presStyleCnt="3"/>
      <dgm:spPr/>
      <dgm:t>
        <a:bodyPr/>
        <a:lstStyle/>
        <a:p>
          <a:endParaRPr lang="sk-SK"/>
        </a:p>
      </dgm:t>
    </dgm:pt>
    <dgm:pt modelId="{8716C08C-06BC-4B03-9599-A494DF8B4842}" type="pres">
      <dgm:prSet presAssocID="{DC0655FD-FF82-4E33-AB83-D8779FFA97E5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536520C-4770-4E2C-B7A0-A0F40CEA4553}" type="pres">
      <dgm:prSet presAssocID="{1907C009-5227-4F04-A84A-227C05A13A81}" presName="Name13" presStyleLbl="parChTrans1D2" presStyleIdx="2" presStyleCnt="3"/>
      <dgm:spPr/>
      <dgm:t>
        <a:bodyPr/>
        <a:lstStyle/>
        <a:p>
          <a:endParaRPr lang="sk-SK"/>
        </a:p>
      </dgm:t>
    </dgm:pt>
    <dgm:pt modelId="{2C636DCC-1EBF-4227-B05A-087CB34957BB}" type="pres">
      <dgm:prSet presAssocID="{2ABBB76C-221C-41CA-97EE-B6B1D7291764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A9624DD8-BCFD-425E-8AE0-A9A863830957}" srcId="{9578532A-05C6-4870-AF71-21A8683D1AD5}" destId="{55CEA9A9-6133-4F4F-8FDA-64C5DB3AD8F7}" srcOrd="0" destOrd="0" parTransId="{74EA3F83-448E-45F7-BB86-EFB69C73EBA0}" sibTransId="{C2558F19-DB8C-46D6-A876-BFFC947A39BA}"/>
    <dgm:cxn modelId="{23BF71F6-BAFC-49BE-A4BE-AC0319D18694}" type="presOf" srcId="{DC0655FD-FF82-4E33-AB83-D8779FFA97E5}" destId="{8716C08C-06BC-4B03-9599-A494DF8B4842}" srcOrd="0" destOrd="0" presId="urn:microsoft.com/office/officeart/2005/8/layout/hierarchy3"/>
    <dgm:cxn modelId="{9B9A182F-E7AA-44E9-9B37-E6B4E44EB115}" type="presOf" srcId="{244405C0-CBFD-4ECC-B55C-B4210AFA8A51}" destId="{8D7AA8A2-56FD-4036-9E40-677B5471A147}" srcOrd="0" destOrd="0" presId="urn:microsoft.com/office/officeart/2005/8/layout/hierarchy3"/>
    <dgm:cxn modelId="{8644A856-CDB4-4083-893B-51967F30F3E2}" type="presOf" srcId="{58048245-9C22-4A89-B7DC-107FDA23A9B3}" destId="{C9EC9181-04E8-47C9-8C99-A83FA72D6E54}" srcOrd="0" destOrd="0" presId="urn:microsoft.com/office/officeart/2005/8/layout/hierarchy3"/>
    <dgm:cxn modelId="{D1CE47A1-BD97-43A2-91FE-A9E28862AD6E}" type="presOf" srcId="{55CEA9A9-6133-4F4F-8FDA-64C5DB3AD8F7}" destId="{D4DF3780-8646-42BC-9CD2-01DBAF896B22}" srcOrd="0" destOrd="0" presId="urn:microsoft.com/office/officeart/2005/8/layout/hierarchy3"/>
    <dgm:cxn modelId="{DAE7AA3E-652B-488E-A2D0-512F7DD0DFA7}" type="presOf" srcId="{2ABBB76C-221C-41CA-97EE-B6B1D7291764}" destId="{2C636DCC-1EBF-4227-B05A-087CB34957BB}" srcOrd="0" destOrd="0" presId="urn:microsoft.com/office/officeart/2005/8/layout/hierarchy3"/>
    <dgm:cxn modelId="{928CD5FC-E7BC-474A-9D5B-DD1B06069311}" type="presOf" srcId="{1907C009-5227-4F04-A84A-227C05A13A81}" destId="{F536520C-4770-4E2C-B7A0-A0F40CEA4553}" srcOrd="0" destOrd="0" presId="urn:microsoft.com/office/officeart/2005/8/layout/hierarchy3"/>
    <dgm:cxn modelId="{7107829C-834C-4EDC-8207-8CE338585CAE}" srcId="{55CEA9A9-6133-4F4F-8FDA-64C5DB3AD8F7}" destId="{2ABBB76C-221C-41CA-97EE-B6B1D7291764}" srcOrd="2" destOrd="0" parTransId="{1907C009-5227-4F04-A84A-227C05A13A81}" sibTransId="{5DC7F0E6-BC63-49E8-AC0C-D1D3BC3F3C20}"/>
    <dgm:cxn modelId="{1216FA05-E7CD-4284-BA5D-022392BBC4AB}" srcId="{55CEA9A9-6133-4F4F-8FDA-64C5DB3AD8F7}" destId="{DC0655FD-FF82-4E33-AB83-D8779FFA97E5}" srcOrd="1" destOrd="0" parTransId="{244405C0-CBFD-4ECC-B55C-B4210AFA8A51}" sibTransId="{354DB113-056C-4324-8C30-C99631BCC94C}"/>
    <dgm:cxn modelId="{B1078773-9232-4ABF-8D10-5B4F414D7E7C}" type="presOf" srcId="{55CEA9A9-6133-4F4F-8FDA-64C5DB3AD8F7}" destId="{72EC33DF-F96F-44E2-8C3F-3ED769ABE962}" srcOrd="1" destOrd="0" presId="urn:microsoft.com/office/officeart/2005/8/layout/hierarchy3"/>
    <dgm:cxn modelId="{88A23453-2B99-4262-A359-DA0E17F871C5}" srcId="{55CEA9A9-6133-4F4F-8FDA-64C5DB3AD8F7}" destId="{642D0751-F46B-480F-A7B3-02D9A4781FA8}" srcOrd="0" destOrd="0" parTransId="{58048245-9C22-4A89-B7DC-107FDA23A9B3}" sibTransId="{A9328AFB-E842-48F0-8F8B-EC8790AB654F}"/>
    <dgm:cxn modelId="{6B9BC40D-56F2-48A0-A6BA-49733FE90CB7}" type="presOf" srcId="{642D0751-F46B-480F-A7B3-02D9A4781FA8}" destId="{A2B43CC0-8E5B-4D16-9E28-11C62423EFB7}" srcOrd="0" destOrd="0" presId="urn:microsoft.com/office/officeart/2005/8/layout/hierarchy3"/>
    <dgm:cxn modelId="{06830176-B26B-410F-818D-01E52AEBEB04}" type="presOf" srcId="{9578532A-05C6-4870-AF71-21A8683D1AD5}" destId="{7B893133-BF02-42CC-9442-0C85511B0BEF}" srcOrd="0" destOrd="0" presId="urn:microsoft.com/office/officeart/2005/8/layout/hierarchy3"/>
    <dgm:cxn modelId="{F57E1B5D-2CAE-4951-8B75-C733B003DFB4}" type="presParOf" srcId="{7B893133-BF02-42CC-9442-0C85511B0BEF}" destId="{0A120CE3-4B2E-426F-AEE7-C3EEFB638480}" srcOrd="0" destOrd="0" presId="urn:microsoft.com/office/officeart/2005/8/layout/hierarchy3"/>
    <dgm:cxn modelId="{52D1F2C6-C5EA-4986-9A65-A012FC26AFB5}" type="presParOf" srcId="{0A120CE3-4B2E-426F-AEE7-C3EEFB638480}" destId="{93DFCA58-F344-43FE-8B55-EC3485D21899}" srcOrd="0" destOrd="0" presId="urn:microsoft.com/office/officeart/2005/8/layout/hierarchy3"/>
    <dgm:cxn modelId="{B70148D6-6D6D-4EF8-9C96-D6B840C611BE}" type="presParOf" srcId="{93DFCA58-F344-43FE-8B55-EC3485D21899}" destId="{D4DF3780-8646-42BC-9CD2-01DBAF896B22}" srcOrd="0" destOrd="0" presId="urn:microsoft.com/office/officeart/2005/8/layout/hierarchy3"/>
    <dgm:cxn modelId="{6EDAA030-A1F5-4F41-AAEF-B0E1D611A422}" type="presParOf" srcId="{93DFCA58-F344-43FE-8B55-EC3485D21899}" destId="{72EC33DF-F96F-44E2-8C3F-3ED769ABE962}" srcOrd="1" destOrd="0" presId="urn:microsoft.com/office/officeart/2005/8/layout/hierarchy3"/>
    <dgm:cxn modelId="{D941DBCA-A85A-4196-A274-4861BDD272C2}" type="presParOf" srcId="{0A120CE3-4B2E-426F-AEE7-C3EEFB638480}" destId="{57B2326F-8DE5-4091-B8D3-AD354E1C837F}" srcOrd="1" destOrd="0" presId="urn:microsoft.com/office/officeart/2005/8/layout/hierarchy3"/>
    <dgm:cxn modelId="{8C26E383-A86B-4E87-A5B4-C052976D2BEE}" type="presParOf" srcId="{57B2326F-8DE5-4091-B8D3-AD354E1C837F}" destId="{C9EC9181-04E8-47C9-8C99-A83FA72D6E54}" srcOrd="0" destOrd="0" presId="urn:microsoft.com/office/officeart/2005/8/layout/hierarchy3"/>
    <dgm:cxn modelId="{26028B36-3ED3-411A-8238-FB41E50908F2}" type="presParOf" srcId="{57B2326F-8DE5-4091-B8D3-AD354E1C837F}" destId="{A2B43CC0-8E5B-4D16-9E28-11C62423EFB7}" srcOrd="1" destOrd="0" presId="urn:microsoft.com/office/officeart/2005/8/layout/hierarchy3"/>
    <dgm:cxn modelId="{D5AA2C22-4158-42DD-8903-E1E578F67215}" type="presParOf" srcId="{57B2326F-8DE5-4091-B8D3-AD354E1C837F}" destId="{8D7AA8A2-56FD-4036-9E40-677B5471A147}" srcOrd="2" destOrd="0" presId="urn:microsoft.com/office/officeart/2005/8/layout/hierarchy3"/>
    <dgm:cxn modelId="{EAB6DC5C-01DB-4B0F-ACC5-B7FE96F994CD}" type="presParOf" srcId="{57B2326F-8DE5-4091-B8D3-AD354E1C837F}" destId="{8716C08C-06BC-4B03-9599-A494DF8B4842}" srcOrd="3" destOrd="0" presId="urn:microsoft.com/office/officeart/2005/8/layout/hierarchy3"/>
    <dgm:cxn modelId="{084A9CC3-847E-4899-A134-203954D357F8}" type="presParOf" srcId="{57B2326F-8DE5-4091-B8D3-AD354E1C837F}" destId="{F536520C-4770-4E2C-B7A0-A0F40CEA4553}" srcOrd="4" destOrd="0" presId="urn:microsoft.com/office/officeart/2005/8/layout/hierarchy3"/>
    <dgm:cxn modelId="{AC42C710-281B-4218-B895-94C19419A939}" type="presParOf" srcId="{57B2326F-8DE5-4091-B8D3-AD354E1C837F}" destId="{2C636DCC-1EBF-4227-B05A-087CB34957B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14F4E6-45F0-49A0-8E20-0E0CDB616246}">
      <dsp:nvSpPr>
        <dsp:cNvPr id="0" name=""/>
        <dsp:cNvSpPr/>
      </dsp:nvSpPr>
      <dsp:spPr>
        <a:xfrm rot="21300000">
          <a:off x="18706" y="1774869"/>
          <a:ext cx="6058586" cy="693799"/>
        </a:xfrm>
        <a:prstGeom prst="mathMinus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99DBA-2D88-4F49-8F67-B0E2917E6600}">
      <dsp:nvSpPr>
        <dsp:cNvPr id="0" name=""/>
        <dsp:cNvSpPr/>
      </dsp:nvSpPr>
      <dsp:spPr>
        <a:xfrm>
          <a:off x="731520" y="203200"/>
          <a:ext cx="1828800" cy="1625600"/>
        </a:xfrm>
        <a:prstGeom prst="down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56C70-6D01-47DB-B5E1-8F729E1AED6A}">
      <dsp:nvSpPr>
        <dsp:cNvPr id="0" name=""/>
        <dsp:cNvSpPr/>
      </dsp:nvSpPr>
      <dsp:spPr>
        <a:xfrm>
          <a:off x="3230880" y="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/>
            <a:t>svetlo - energia</a:t>
          </a:r>
          <a:endParaRPr lang="sk-SK" sz="1800" b="1" kern="1200" dirty="0"/>
        </a:p>
      </dsp:txBody>
      <dsp:txXfrm>
        <a:off x="3230880" y="0"/>
        <a:ext cx="1950720" cy="1706880"/>
      </dsp:txXfrm>
    </dsp:sp>
    <dsp:sp modelId="{C7F87C95-279B-4DE1-9DBB-318FFBD2C804}">
      <dsp:nvSpPr>
        <dsp:cNvPr id="0" name=""/>
        <dsp:cNvSpPr/>
      </dsp:nvSpPr>
      <dsp:spPr>
        <a:xfrm>
          <a:off x="3744419" y="2232241"/>
          <a:ext cx="1828800" cy="1625600"/>
        </a:xfrm>
        <a:prstGeom prst="up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B3E14-0837-4D30-A773-94E97E5389C7}">
      <dsp:nvSpPr>
        <dsp:cNvPr id="0" name=""/>
        <dsp:cNvSpPr/>
      </dsp:nvSpPr>
      <dsp:spPr>
        <a:xfrm>
          <a:off x="-72010" y="2592285"/>
          <a:ext cx="3923541" cy="1236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/>
            <a:t>elektrické svetlo – premena elektrickej energie na svetelnú</a:t>
          </a:r>
          <a:endParaRPr lang="sk-SK" sz="1800" b="1" kern="1200" dirty="0"/>
        </a:p>
      </dsp:txBody>
      <dsp:txXfrm>
        <a:off x="-72010" y="2592285"/>
        <a:ext cx="3923541" cy="12365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DF3780-8646-42BC-9CD2-01DBAF896B22}">
      <dsp:nvSpPr>
        <dsp:cNvPr id="0" name=""/>
        <dsp:cNvSpPr/>
      </dsp:nvSpPr>
      <dsp:spPr>
        <a:xfrm>
          <a:off x="2193726" y="3100"/>
          <a:ext cx="1708546" cy="8542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zdroj</a:t>
          </a:r>
          <a:endParaRPr lang="sk-SK" sz="2400" kern="1200" dirty="0"/>
        </a:p>
      </dsp:txBody>
      <dsp:txXfrm>
        <a:off x="2193726" y="3100"/>
        <a:ext cx="1708546" cy="854273"/>
      </dsp:txXfrm>
    </dsp:sp>
    <dsp:sp modelId="{C9EC9181-04E8-47C9-8C99-A83FA72D6E54}">
      <dsp:nvSpPr>
        <dsp:cNvPr id="0" name=""/>
        <dsp:cNvSpPr/>
      </dsp:nvSpPr>
      <dsp:spPr>
        <a:xfrm>
          <a:off x="2364581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43CC0-8E5B-4D16-9E28-11C62423EFB7}">
      <dsp:nvSpPr>
        <dsp:cNvPr id="0" name=""/>
        <dsp:cNvSpPr/>
      </dsp:nvSpPr>
      <dsp:spPr>
        <a:xfrm>
          <a:off x="2535435" y="1070942"/>
          <a:ext cx="1366837" cy="85427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dirty="0" smtClean="0"/>
            <a:t>premena energie</a:t>
          </a:r>
          <a:endParaRPr lang="sk-SK" sz="2100" kern="1200" dirty="0"/>
        </a:p>
      </dsp:txBody>
      <dsp:txXfrm>
        <a:off x="2535435" y="1070942"/>
        <a:ext cx="1366837" cy="854273"/>
      </dsp:txXfrm>
    </dsp:sp>
    <dsp:sp modelId="{8D7AA8A2-56FD-4036-9E40-677B5471A147}">
      <dsp:nvSpPr>
        <dsp:cNvPr id="0" name=""/>
        <dsp:cNvSpPr/>
      </dsp:nvSpPr>
      <dsp:spPr>
        <a:xfrm>
          <a:off x="2364581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6C08C-06BC-4B03-9599-A494DF8B4842}">
      <dsp:nvSpPr>
        <dsp:cNvPr id="0" name=""/>
        <dsp:cNvSpPr/>
      </dsp:nvSpPr>
      <dsp:spPr>
        <a:xfrm>
          <a:off x="2535435" y="2138784"/>
          <a:ext cx="1366837" cy="85427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dirty="0" smtClean="0"/>
            <a:t>prírodné zdroje</a:t>
          </a:r>
          <a:endParaRPr lang="sk-SK" sz="2100" kern="1200" dirty="0"/>
        </a:p>
      </dsp:txBody>
      <dsp:txXfrm>
        <a:off x="2535435" y="2138784"/>
        <a:ext cx="1366837" cy="854273"/>
      </dsp:txXfrm>
    </dsp:sp>
    <dsp:sp modelId="{F536520C-4770-4E2C-B7A0-A0F40CEA4553}">
      <dsp:nvSpPr>
        <dsp:cNvPr id="0" name=""/>
        <dsp:cNvSpPr/>
      </dsp:nvSpPr>
      <dsp:spPr>
        <a:xfrm>
          <a:off x="2364581" y="857374"/>
          <a:ext cx="170854" cy="277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388"/>
              </a:lnTo>
              <a:lnTo>
                <a:pt x="170854" y="277638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36DCC-1EBF-4227-B05A-087CB34957BB}">
      <dsp:nvSpPr>
        <dsp:cNvPr id="0" name=""/>
        <dsp:cNvSpPr/>
      </dsp:nvSpPr>
      <dsp:spPr>
        <a:xfrm>
          <a:off x="2535435" y="3206625"/>
          <a:ext cx="1366837" cy="85427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dirty="0" smtClean="0"/>
            <a:t>umelé zdroje</a:t>
          </a:r>
          <a:endParaRPr lang="sk-SK" sz="2100" kern="1200" dirty="0"/>
        </a:p>
      </dsp:txBody>
      <dsp:txXfrm>
        <a:off x="2535435" y="3206625"/>
        <a:ext cx="1366837" cy="854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F2CF6-8E36-4A03-9EDC-BBAAE8ED1E8B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05D62-822B-469F-8B40-38C32D02E34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C18672C-D198-4B7B-8E2E-483D78071343}" type="datetimeFigureOut">
              <a:rPr lang="sk-SK" smtClean="0"/>
              <a:pPr/>
              <a:t>29. 5. 2013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DBBB482-3285-45ED-B1DC-1FADAFC355D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Žiarovka či žiarivka?</a:t>
            </a:r>
            <a:endParaRPr lang="sk-SK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84632">
              <a:spcBef>
                <a:spcPct val="0"/>
              </a:spcBef>
            </a:pPr>
            <a:r>
              <a:rPr lang="sk-SK" sz="2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latin typeface="+mj-lt"/>
                <a:ea typeface="+mj-ea"/>
                <a:cs typeface="+mj-cs"/>
              </a:rPr>
              <a:t>alebo ako to funguje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5940152" y="544522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Ľubomír </a:t>
            </a:r>
            <a:r>
              <a:rPr lang="sk-SK" dirty="0" err="1" smtClean="0"/>
              <a:t>Mandík</a:t>
            </a:r>
            <a:endParaRPr lang="sk-SK" dirty="0" smtClean="0"/>
          </a:p>
          <a:p>
            <a:r>
              <a:rPr lang="sk-SK" dirty="0" smtClean="0"/>
              <a:t>Súkromná základná škola </a:t>
            </a:r>
            <a:r>
              <a:rPr lang="sk-SK" dirty="0" err="1" smtClean="0"/>
              <a:t>BellAmos</a:t>
            </a:r>
            <a:r>
              <a:rPr lang="sk-SK" dirty="0" smtClean="0"/>
              <a:t> Martin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commons/thumb/3/3a/Gluehlampe_01_KMJ.jpg/220px-Gluehlampe_01_KM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000504"/>
            <a:ext cx="2143108" cy="25717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Thomas Alva Edi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000504"/>
            <a:ext cx="221457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 descr="Súbor:Fonograf 01 ubt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3929066"/>
            <a:ext cx="3429024" cy="2689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rgbClr val="FFFF00"/>
                </a:solidFill>
                <a:effectLst/>
              </a:rPr>
              <a:t>Thomas</a:t>
            </a:r>
            <a:r>
              <a:rPr lang="sk-SK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sk-SK" b="1" dirty="0" err="1" smtClean="0">
                <a:solidFill>
                  <a:srgbClr val="FFFF00"/>
                </a:solidFill>
                <a:effectLst/>
              </a:rPr>
              <a:t>Alva</a:t>
            </a:r>
            <a:r>
              <a:rPr lang="sk-SK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sk-SK" b="1" dirty="0" err="1" smtClean="0">
                <a:solidFill>
                  <a:srgbClr val="FFFF00"/>
                </a:solidFill>
                <a:effectLst/>
              </a:rPr>
              <a:t>Edison</a:t>
            </a:r>
            <a:r>
              <a:rPr lang="sk-SK" b="1" dirty="0" smtClean="0">
                <a:solidFill>
                  <a:srgbClr val="FFFF00"/>
                </a:solidFill>
                <a:effectLst/>
              </a:rPr>
              <a:t> (1847 – 1931)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11" name="Zástupný symbol obsahu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jeden z najznámejších vynálezcov</a:t>
            </a:r>
          </a:p>
          <a:p>
            <a:r>
              <a:rPr lang="sk-SK" sz="2400" dirty="0" smtClean="0"/>
              <a:t>fonograf, žiarovka, </a:t>
            </a:r>
            <a:r>
              <a:rPr lang="sk-SK" sz="2400" dirty="0" smtClean="0"/>
              <a:t>sčítací stroj, zakladateľ </a:t>
            </a:r>
            <a:r>
              <a:rPr lang="sk-SK" sz="2400" dirty="0" smtClean="0"/>
              <a:t>prestížneho časopisu </a:t>
            </a:r>
            <a:r>
              <a:rPr lang="sk-SK" sz="2400" dirty="0" err="1" smtClean="0"/>
              <a:t>Science</a:t>
            </a:r>
            <a:endParaRPr lang="sk-SK" sz="2400" dirty="0" smtClean="0"/>
          </a:p>
          <a:p>
            <a:r>
              <a:rPr lang="sk-SK" sz="2400" dirty="0" err="1" smtClean="0"/>
              <a:t>Menlo</a:t>
            </a:r>
            <a:r>
              <a:rPr lang="sk-SK" sz="2400" dirty="0" smtClean="0"/>
              <a:t> Park </a:t>
            </a:r>
            <a:r>
              <a:rPr lang="sk-SK" sz="2400" dirty="0" err="1" smtClean="0"/>
              <a:t>Museum</a:t>
            </a:r>
            <a:endParaRPr lang="sk-SK" sz="2400" dirty="0"/>
          </a:p>
        </p:txBody>
      </p:sp>
      <p:sp>
        <p:nvSpPr>
          <p:cNvPr id="7" name="Tlačidlo akcie: Návrat 6">
            <a:hlinkClick r:id="" action="ppaction://hlinkshowjump?jump=lastslideviewed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RQUExQUFBUVFBQXFRQVFBUUFBUUFRQXFxUUFRUXHCYeFxkjGRUUHy8gJCcpLCwsFR4xNTAqNSYrLCkBCQoKDgwOGg8PGikcHBwpKSkpLCkpKTIpKSkpKSkpKSkpKSkpKSksKS8sKSwpKS4pKSwpKSwpKSkpKSwsLCktLP/AABEIALMA8AMBIgACEQEDEQH/xAAcAAAABwEBAAAAAAAAAAAAAAAAAQIDBAUGBwj/xABAEAACAQIEAgYIAgkEAgMAAAABAgADEQQSITEFQQYTUWFxgQciMlKRobHwwdEUFRYjQnKCkqIzQ1Ni4fGTssL/xAAZAQADAQEBAAAAAAAAAAAAAAAAAQIDBAX/xAAhEQEBAAICAgIDAQAAAAAAAAAAAQIRITESUQMiE0FhMv/aAAwDAQACEQMRAD8A6kXhdZEFoV5ALzQs0bzRQjGjoM5L0r6T02xtXO2lI9WFIJ0XfmOd/jOsKZ5+9LGHNHilUAf6qpU581y6f2/OXKWlmePYT3R8IyOP4cezpMJ+89xvgYMtX3G+Bj3D03J4/R7YhuN0j/FMQes9xv7TEGu4PrAjxBH1hsadh6G8TUVKWU3FQOt+8C/1PylT6QuJg4vKwYhUGoGlzc7wejSoCoJ3Vl+bNf8ACdMrYJSdVB8RK+TuX+Ik404SceP+3wMSeIL2/Izun6tp+6vwEI8Jp+4vwEnypfjjgv6WgJObeFhsVSUmzAX3nejwal7i/AQv1FR/41+Aj3T8HBxXp9ZmLC/bzj2Fr0lcvmFzzncv2eoH/bT+0RdPoxhr60k/tEOR4/1B9FOLSphjkbMAxB02bcjv3nSsONJn+FYJKQy01CjsAtL7DHSGVOTR1jIFQyexlHxrE5KNVvdRj520+cMRXFumvGz+kNWFtWbL/KCAPl9ZT/tpUIvkXxAMj9MKugHcPv6Sj4dwEVUzsxF77AcvGPdPTQftm/urD/bRvdWVX7Lj32+AgPRce+f7RH5Uai3Xpo3urLfoj0mdsfh+rAzM4Rt7ZD7XyBPlMg/Rm38f+P8A5ml9DmAzcQdtxRpknszMcqn6/GPytKyad9Dxa1JDFSOh4M0S8EAgnM3FligILQwIzKWcd9O2EyYrB1Le3TdT4o6/g4nZEE556fOG5sBQqDU0q9iexaiEH/IJKgc7pWtDdbiQ8HjQwHcN7yU2JUix8xJBTDWVfHk/dX7CPheWf6SLSu4vUBpMIQNF6NavquO/6W/Odgz3F5xT0bVfXcd339J2PC1QUXXkL/CdGX+YidpAgMb6yAVJBnQYYjQcxYMAdBjiGMAxwffwjCfQaW2EbSUtHS0tcMTbl998VCU2xmP6d4vLhWHN2Vfnc/IGaerUAE5v6ROLKwppfZi3llI/GKByHpfWu9uz8pO4TTy0kHcJR9JKt6h8/wAouh0gyixU7Dn2d0YagrYRQXymcXpR2qfjFjpSvYflAlvjGyqx7pq/QjgrUcRXI1qVFQeCAk/NreU5pxDpCHQqL7c5230e4LqOH0F2JXO3i5zH6yonLprQYoNIy1o6KkbMUOMmrAHnNt0RIENDGQY9RS5i2rRea0x3pMU1eG4ld7KHHihDD5ib58KAsoOkHDFqYeqp/iRh5kG0Nm8u1ALCxJNtdNvDtjV4drAX7NoeWaoJv3xaWIN2I0053PYYkEQ8vhFoNT0Bq2qnvE6zgzZR4Tj3Qhv36ga3nYlNlm8v1kTrlK6yOrWkDro6KshSyp1bx68rqFSP9bJ2ekvNFLVkPrIYaLyGlnSxEm0cdYSkWpHlaTclaT8Zj9PGck6YV71L9k6VXOk5j0opesx8ZMqa5vxV7ufKRKrliSTcmP4msSx235iEamtrC3bb52mqUa0Fo4rdoHzjlhYmwBGw1uYGVhEaoVoi3ruoGmuYmw17NZ6Swy5FVRsqgDwAtOKejfhBrYum2X1aZLE6kZlF1Unkb2PlO0Ga4zhln2lI0fWpISvH0qSmZeaKzRgGOoJwOuH6cscGgvrIuGSWNbHU6IGY+sfZQAs7HsVRqY8Zb0LdJNRduyZvpKxFrbAd28sqj16ovpQXssHq+Z9lfgZmOO4E2YGtVIsb+x57LNLjJ3SlvpwvjXAG/SKhFshZ2FuQLEqB2yCvCH3F7zpWL4OlOjpc6m7MdfCVb4W1M20PI2vr4Q3yGEPBHViGBFrfMRR4Q4FwDr9JujTDgFgM+lxt5+EtE4MCBpLs1dJnMZjofwdhVSo1wQLW02FwJ0pSZCw3D1UDutLIGFyVIaKxxBDMCSdnpIpiOXjNNooNJ2Z3PFqbxgGOoYGkoLyfh6WkgUd5Jpccw6+qaqXB1ANyPG17ecNWipGJw10Y9gnOuKUMxM6FjukGG6piMRStYi/WLe/Za97znmL4lTZjlJbwFvraPxvpHlGQxnCKaMzOlxa219zvaRx0fB5bTU/oxeqLiy6EgkE6bXttHBw49YdNJXSdsZQ4LTF84sxNlPMGSqfRe4vaaWjwphUba41W/Pu8JacNo7jmNwdx4j8ZrMdzaLlpF9H/AEfGFd3Be7qFsbWABJ5DXzvNz1MgcPS0tMwjRaSKccRY0MWuYLexIuoItmG/q9sfUSuZ2kysk0VjCLGwrVmNJGKoD+8ce1/Ih5HtPKcWOHk6rdJ+HxLVWKULaGz1iLqh91B/G/yHyl3guFJSuRdnYetUY5nb+rs7hYRGAwKUkCqAABZVGgA8I91nmBLuXGpxE69o+MqlQbGZTib3v3mX/Ea3IShrpczJaj4nhbqF5StrcMBFrabzSVqciFLnylko34YrKBsV2I3j9Ooy+0Mw95Br5pv8Lyc1HWArLmXstG6VZWF1IYdxv5SQrSDVoKTcize8t1PmRvGXpudEd/Mgj6Xh9fY5WpeDNKscGJ9utVbwbIP8bH5wh0bo8wSe0sSfiYvr7Pldo0VeUy8CA9h3XuzG31jqYK3tZj/W/wCcNT2fK3Ux5BKulg1/haoh7nJ+TXEk0sQ6EByGUkAOBlIJ0AZdt+Y+EPHfQ3rsrF18zGnmyoq56rXsSpJsi89bG5HLTnJfD6FesFSm/wCj0ua0lVWyj+DMb2NtyALd+8FeirADKC1/VJAJHhcTRcNphRlGlhbvPb9ZW9Tgtb7Q6vQzDdXYIFfcVfaq5gLBi7XLHxvM3+g3LI6r1iWDACwIPsuo90/gRym/VcvafO8o+M4AuwdLLUS9r+yyndG7jYa8jrHLvipvHTNjhgGtoDge6XuDQVVNhlddHpn2kJ2v2g62Oxi24cRy/GPxsTtQNgr8o3W4LmsdQRsQbEeB5S+6gXtpcbjxijRlzcTeWdpVa9I+sorL2j1Klv8A6t8pIxXHQRkVXFRhoCjHINi7Zb6CSeJ4kUwLDM7GyJzY/gO08hBhOGZAWLZqrau2wJ5KOxRyE0xv7qLPRrG11q0+rpXZrAK2UgUyuzkkWFt7S6USOj3AP2I6pitSi4vElEJG+y/zHQfMy34PhQiKo5bntPMntJMoce2tIdtUfIMR8wJeYesO3lOa8YSe3TOcl9SFtfnGcRXsPHlIy4sAWBkbFYrTSZrRMXVvK+q0kVasiVDEDNVpHQaXi6rXiRGDbiNOseYRIWII5peccppHLwgIwGWHlhiGIGUogK90NBHLRgz1VoWIPsA7Fxc+ALD5gSQIxUw+dHUaEWKnsYagnuvNfj4u0ZdLLALrc+UvaBt59kzvC8UHUaWYaMp3VhuD985osC4IG3nFlx2c5WFOtobyFidSLczJFGoNb207JneLdIPX6vD5XqD2m3p0v5yN239Ua+Eic3gsuIzPS7iLU+IXpVCHtQVVVrA+vqtQ2ICeuL6c5J6e9N6mFphUXK75vWBvbKL+rcWvr8AZmuiiCrjHqVC91JYM43e+jNyHbNhxfhdHFU8lYqQdVJIBvyKntnTlluajKTV5cz6IekSsMWHrE1A5VXDMbEEgXUbBhp3Hu3nZ8Zi6S0mqkmyjUAXYk7KF3JJ0A53mG4J6J6NKqKhZ2ykEKSLabHbWO+kQBVp0wbXzM4BOoBXJoO8E+UJ/SvPTRYfhDretVt1jC2XcUl3CL+J5nwEk20lNh+MVThqZp5SiKR1lTMzVGpizWUEWF9ASTfslwG+/CVljZymUKQsSIsC0bG8XeQKrOKtlVX/43Vj4Xsx8gTLBasarAEEEXuCCDzB3EgcOrZG6iodQP3bH/cQfVhoD5HnMteWGvTbqrha0Bqxm0ImZLB2keo0eJjFoAyRBHMsSy2gDTCIKx5hGyIGReAHuhtDgCYsCACLEIYRQMAhgSokpYjCn2vExarCpm20qEFXABmzKzI/vra5A5MDow8Y/gqeJ1s9Brc2p1L/BXhI0nYBxmIhcqcxhkcLeoL1q7MvOnTHVIR2Eglz4ZhMb0o4iExBSiOrSmoVQgyr36CdADai3feZTpHwdcxcG+YknuMiZXfIuKh4X0meibgK197ix+Il0nSShUILBqLdoGYG9ua2OhEoa3BOYEh1OHsu02mbPxdIwHEEygUqyNblpp4AG4HjeYnj1BsRj1purBLgF119Xc6235SnzMu4PiJY8P4vUDAK1zce1r9ZU+1T01nHFCUhTQBR+7pqByDMBJ9A6So4vULGgDu9Vb/0qzf8A5lrh5vn1IiTlIEMwoLzCnTR1MjcWSn1ZNU5VX1s17MpGxU8jLajw07/dpF6ScD66i9PYkXB5ZhqPnb4zDertvphx6QytwafWW9lywQsORZLGx84lPSogAz4erfnlKFfLMQZia4YEgjKRoddQRy2kOpTJO/x/9Sfy4X9q8bHQh6VqB0NGuO/91+DzWcF4gmLpCrRJK3IOliCNwQdjOHHDmdR9GmI6uk1JSNTnJIJu3PY6aW+Em/LhuTfY8bo/xfiTLjEw7NUpIVGV0C6sd87MpAG1gO+T61KvR1N66Df1ctYDmRl0fwsD4yn6dZ6ppNTp5nRiPUNiQxFt+8dvbNfwXEvUpjrQA+T17bZjvN8cZl0LncZu9K6jXV1DIwKnYj737oREjYrBEOalA5WPtKf9Op3sOTf9h263jT8UK/6lKoveo61fimoHiJNmj1v/ACmWhXkahxSm59V1PdcA/A6xVfHpT1d1XsuwF/Ac4hqpSmM1MeofIAzvuVQXKjkW5DnueUhHiD1PVoqRf/dqKVRe9QbFz4ad8seGUFoDcncsT7TNzZj2wita7R+GdIKNd8lMtmy5rFSNL2lr1Mx/CAycRqPTp+pqdTZQG7/EHlNqmNbdl052OY/C1z5TWY76ZWmerjdQhAWJAUakk2AHeZKwvE+s1SlUZbkFiAuoNiLMQb+XKUvT3iSjClSjAsyjUCwA1N7eEVx0UqVV4rSQKWdfWF1ANy38oFyfKLw3F9fVp1vE02Uf5WkXonwynTwqtvUf1i1rEL/Cg7gOXfLK0qzGfrY3aDY2tuqIO52IY/2ggfOQanEBUJRwUqe43O3NTsw8PlJrkiQ8XTVxZxcX32IPaDuD3ydy9zQ5g0XS0YrYMHlG6Yqp7JFVexjlqD+oCzeYEc/WQHt06q/0Fh8UuIvC3ovJArcJvG8DwoBwba/SWw4vQ51UHiQp+BkU8UBNqCmqx2NiKY72c6eQ1muOFibkeZesxajlQpkt2Z6psov2hUb+6WyxjhvD+qUgsWdjmd7WzOdz3DQADsAkkrKtSXeAPEiFeRQ1VK1jrtKrHYq4Gxlpjksll0NrnsmaxNS05snRHK+mAQ4uqFBBGUsCCL5hfMvaDrr2gzMYmrbxB+U6V0owq1lNh663yt3HcHu0nPsRgQCcy6+cx/DztUzMrXBmm6M8YGHbMe0ADxNvxmVrYcAeqDe9++S6NRyAERi+hAIsMw2vMr8F3NH58N7jujlTFYqjiUqZEWxtzB52HftNuLJTY9v/AKlHwgFKaL/1F/E7/OWvEnsgHn9/fKet8WPjuub5M7lrFXJUuxjhMj4ZTqe+OGZXtcN18Ij+2it4gGIo8PpUz6lNFPaFF/jFM8QXkWr3fZ9qkaap6xFr2U/MxIMcwerP/SPqfyinYvTNU3fB4lq1QllqCwQNpYa3tbTeWaekegpANNyT7tjKrpnUUVFBIvl0v37zN510swFvj5TbHicM7d1vcP6QsMgsKdRASTbKNz5yu6T8dXFU8uHDZ8pNmW9xtoBM0KyELexIvckrc32trp2fCW3RsL+kJlt7JvqN9+UNeXFG9dNvw0McOhcZWyjMNtfCP4aprrJm9K8i4JRnl5YljT1Wnzt5fnI1ShLnEENqJX1BMlKxcOeUUpI7ZMWnvA9KWmmVe+4B8YRMUUtEsu8ZJKNpATG1hmIFQoQhgxDTQ8Sxh1H33zJcfxDKl0tmGtjse0TQcSr6zK8RqZm8JzN2UqdImO6r85X4nEh9wJaY/hKsSQJAPCJpEIKYdb66y3wGPp0zfKflIn6qiDw098qUtNXhOlNK40YajstLzi2JHLawnP8AC8IYsASZqlU5VF9tJpjnxpFx52kUq2kUKkbCxappM7VjYxNoVoGMg9lhZCHHEos4YHVr3HcAJLvM5xLBFyTc7mPGclaXxfFYeu2Zs1+Wkrf1bhjzI8oy/D37TEHBPNNklDguHP8AuWlv0e4Ph6VVanXJcXsC4G4tzmd/R3+xDCP2SpdJrrlHFUzTsKiN3BlJ+RhcNpXf75TC9EKLCrmZdAp+Jm74S1qg85pvcKLXE4UqO25la9OXeKAIvrKyvM9KqCwsYkiOVBrEGNJpliBrHSsby6xGNYYhWhgxAcABhAxV4jO4yob6ygrrcmWeMxAbmJW1FmEjaoFSjeR3oSwdO6EKUaUGlhbx79AEmimAIdpek1Go4a0fRIq0MRkXaAC0NRCIiBGWC0WR9/fhAfCGhsg7SI2GkxhElJRbV7YTWIODllli1px6G1auA+/hJFLhvcJYLSkmnTlSJ2a4fhst9Je8MtmEg0actMBS9YaSgt8UwAAAtKitNFiKfqbTO4gW2k4nUFzEEiLqLG7yiERG2EUYV4j0K8MQrQ7xAYMOEIUmm8+pUK+yzL4MR9DHk4rWXarV/wDkY/jDgmDcr9pcSNqz/G/1knD9LcV/zN8F/KFBCdpq2w3SjEneqf7U/KT8P0hrnep/in5QQS0rfC8UqHdvkv5SyoYhjz5dghwSomp6/fzgYffxgghUkqPrFEQQQgoof38hDglwiVjg3++6FBGDwj6wQSoSRSlxw4esIIIBf4r2JnsTvBBIwVVfWP4xlvv5wQTQobYxJ/OCCQqAd4u0KCBkwxBB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1268" name="AutoShape 4" descr="data:image/jpeg;base64,/9j/4AAQSkZJRgABAQAAAQABAAD/2wCEAAkGBhQSERQUExQUFBUVFBQXFRQVFBUUFBUUFRQXFxUUFRUXHCYeFxkjGRUUHy8gJCcpLCwsFR4xNTAqNSYrLCkBCQoKDgwOGg8PGikcHBwpKSkpLCkpKTIpKSkpKSkpKSkpKSkpKSksKS8sKSwpKS4pKSwpKSwpKSkpKSwsLCktLP/AABEIALMA8AMBIgACEQEDEQH/xAAcAAAABwEBAAAAAAAAAAAAAAAAAQIDBAUGBwj/xABAEAACAQIEAgYIAgkEAgMAAAABAgADEQQSITEFQQYTUWFxgQciMlKRobHwwdEUFRYjQnKCkqIzQ1Ni4fGTssL/xAAZAQADAQEBAAAAAAAAAAAAAAAAAQIDBAX/xAAhEQEBAAICAgIDAQAAAAAAAAAAAQIRITESUQMiE0FhMv/aAAwDAQACEQMRAD8A6kXhdZEFoV5ALzQs0bzRQjGjoM5L0r6T02xtXO2lI9WFIJ0XfmOd/jOsKZ5+9LGHNHilUAf6qpU581y6f2/OXKWlmePYT3R8IyOP4cezpMJ+89xvgYMtX3G+Bj3D03J4/R7YhuN0j/FMQes9xv7TEGu4PrAjxBH1hsadh6G8TUVKWU3FQOt+8C/1PylT6QuJg4vKwYhUGoGlzc7wejSoCoJ3Vl+bNf8ACdMrYJSdVB8RK+TuX+Ik404SceP+3wMSeIL2/Izun6tp+6vwEI8Jp+4vwEnypfjjgv6WgJObeFhsVSUmzAX3nejwal7i/AQv1FR/41+Aj3T8HBxXp9ZmLC/bzj2Fr0lcvmFzzncv2eoH/bT+0RdPoxhr60k/tEOR4/1B9FOLSphjkbMAxB02bcjv3nSsONJn+FYJKQy01CjsAtL7DHSGVOTR1jIFQyexlHxrE5KNVvdRj520+cMRXFumvGz+kNWFtWbL/KCAPl9ZT/tpUIvkXxAMj9MKugHcPv6Sj4dwEVUzsxF77AcvGPdPTQftm/urD/bRvdWVX7Lj32+AgPRce+f7RH5Uai3Xpo3urLfoj0mdsfh+rAzM4Rt7ZD7XyBPlMg/Rm38f+P8A5ml9DmAzcQdtxRpknszMcqn6/GPytKyad9Dxa1JDFSOh4M0S8EAgnM3FligILQwIzKWcd9O2EyYrB1Le3TdT4o6/g4nZEE556fOG5sBQqDU0q9iexaiEH/IJKgc7pWtDdbiQ8HjQwHcN7yU2JUix8xJBTDWVfHk/dX7CPheWf6SLSu4vUBpMIQNF6NavquO/6W/Odgz3F5xT0bVfXcd339J2PC1QUXXkL/CdGX+YidpAgMb6yAVJBnQYYjQcxYMAdBjiGMAxwffwjCfQaW2EbSUtHS0tcMTbl998VCU2xmP6d4vLhWHN2Vfnc/IGaerUAE5v6ROLKwppfZi3llI/GKByHpfWu9uz8pO4TTy0kHcJR9JKt6h8/wAouh0gyixU7Dn2d0YagrYRQXymcXpR2qfjFjpSvYflAlvjGyqx7pq/QjgrUcRXI1qVFQeCAk/NreU5pxDpCHQqL7c5230e4LqOH0F2JXO3i5zH6yonLprQYoNIy1o6KkbMUOMmrAHnNt0RIENDGQY9RS5i2rRea0x3pMU1eG4ld7KHHihDD5ib58KAsoOkHDFqYeqp/iRh5kG0Nm8u1ALCxJNtdNvDtjV4drAX7NoeWaoJv3xaWIN2I0053PYYkEQ8vhFoNT0Bq2qnvE6zgzZR4Tj3Qhv36ga3nYlNlm8v1kTrlK6yOrWkDro6KshSyp1bx68rqFSP9bJ2ekvNFLVkPrIYaLyGlnSxEm0cdYSkWpHlaTclaT8Zj9PGck6YV71L9k6VXOk5j0opesx8ZMqa5vxV7ufKRKrliSTcmP4msSx235iEamtrC3bb52mqUa0Fo4rdoHzjlhYmwBGw1uYGVhEaoVoi3ruoGmuYmw17NZ6Swy5FVRsqgDwAtOKejfhBrYum2X1aZLE6kZlF1Unkb2PlO0Ga4zhln2lI0fWpISvH0qSmZeaKzRgGOoJwOuH6cscGgvrIuGSWNbHU6IGY+sfZQAs7HsVRqY8Zb0LdJNRduyZvpKxFrbAd28sqj16ovpQXssHq+Z9lfgZmOO4E2YGtVIsb+x57LNLjJ3SlvpwvjXAG/SKhFshZ2FuQLEqB2yCvCH3F7zpWL4OlOjpc6m7MdfCVb4W1M20PI2vr4Q3yGEPBHViGBFrfMRR4Q4FwDr9JujTDgFgM+lxt5+EtE4MCBpLs1dJnMZjofwdhVSo1wQLW02FwJ0pSZCw3D1UDutLIGFyVIaKxxBDMCSdnpIpiOXjNNooNJ2Z3PFqbxgGOoYGkoLyfh6WkgUd5Jpccw6+qaqXB1ANyPG17ecNWipGJw10Y9gnOuKUMxM6FjukGG6piMRStYi/WLe/Za97znmL4lTZjlJbwFvraPxvpHlGQxnCKaMzOlxa219zvaRx0fB5bTU/oxeqLiy6EgkE6bXttHBw49YdNJXSdsZQ4LTF84sxNlPMGSqfRe4vaaWjwphUba41W/Pu8JacNo7jmNwdx4j8ZrMdzaLlpF9H/AEfGFd3Be7qFsbWABJ5DXzvNz1MgcPS0tMwjRaSKccRY0MWuYLexIuoItmG/q9sfUSuZ2kysk0VjCLGwrVmNJGKoD+8ce1/Ih5HtPKcWOHk6rdJ+HxLVWKULaGz1iLqh91B/G/yHyl3guFJSuRdnYetUY5nb+rs7hYRGAwKUkCqAABZVGgA8I91nmBLuXGpxE69o+MqlQbGZTib3v3mX/Ea3IShrpczJaj4nhbqF5StrcMBFrabzSVqciFLnylko34YrKBsV2I3j9Ooy+0Mw95Br5pv8Lyc1HWArLmXstG6VZWF1IYdxv5SQrSDVoKTcize8t1PmRvGXpudEd/Mgj6Xh9fY5WpeDNKscGJ9utVbwbIP8bH5wh0bo8wSe0sSfiYvr7Pldo0VeUy8CA9h3XuzG31jqYK3tZj/W/wCcNT2fK3Ux5BKulg1/haoh7nJ+TXEk0sQ6EByGUkAOBlIJ0AZdt+Y+EPHfQ3rsrF18zGnmyoq56rXsSpJsi89bG5HLTnJfD6FesFSm/wCj0ua0lVWyj+DMb2NtyALd+8FeirADKC1/VJAJHhcTRcNphRlGlhbvPb9ZW9Tgtb7Q6vQzDdXYIFfcVfaq5gLBi7XLHxvM3+g3LI6r1iWDACwIPsuo90/gRym/VcvafO8o+M4AuwdLLUS9r+yyndG7jYa8jrHLvipvHTNjhgGtoDge6XuDQVVNhlddHpn2kJ2v2g62Oxi24cRy/GPxsTtQNgr8o3W4LmsdQRsQbEeB5S+6gXtpcbjxijRlzcTeWdpVa9I+sorL2j1Klv8A6t8pIxXHQRkVXFRhoCjHINi7Zb6CSeJ4kUwLDM7GyJzY/gO08hBhOGZAWLZqrau2wJ5KOxRyE0xv7qLPRrG11q0+rpXZrAK2UgUyuzkkWFt7S6USOj3AP2I6pitSi4vElEJG+y/zHQfMy34PhQiKo5bntPMntJMoce2tIdtUfIMR8wJeYesO3lOa8YSe3TOcl9SFtfnGcRXsPHlIy4sAWBkbFYrTSZrRMXVvK+q0kVasiVDEDNVpHQaXi6rXiRGDbiNOseYRIWII5peccppHLwgIwGWHlhiGIGUogK90NBHLRgz1VoWIPsA7Fxc+ALD5gSQIxUw+dHUaEWKnsYagnuvNfj4u0ZdLLALrc+UvaBt59kzvC8UHUaWYaMp3VhuD985osC4IG3nFlx2c5WFOtobyFidSLczJFGoNb207JneLdIPX6vD5XqD2m3p0v5yN239Ua+Eic3gsuIzPS7iLU+IXpVCHtQVVVrA+vqtQ2ICeuL6c5J6e9N6mFphUXK75vWBvbKL+rcWvr8AZmuiiCrjHqVC91JYM43e+jNyHbNhxfhdHFU8lYqQdVJIBvyKntnTlluajKTV5cz6IekSsMWHrE1A5VXDMbEEgXUbBhp3Hu3nZ8Zi6S0mqkmyjUAXYk7KF3JJ0A53mG4J6J6NKqKhZ2ykEKSLabHbWO+kQBVp0wbXzM4BOoBXJoO8E+UJ/SvPTRYfhDretVt1jC2XcUl3CL+J5nwEk20lNh+MVThqZp5SiKR1lTMzVGpizWUEWF9ASTfslwG+/CVljZymUKQsSIsC0bG8XeQKrOKtlVX/43Vj4Xsx8gTLBasarAEEEXuCCDzB3EgcOrZG6iodQP3bH/cQfVhoD5HnMteWGvTbqrha0Bqxm0ImZLB2keo0eJjFoAyRBHMsSy2gDTCIKx5hGyIGReAHuhtDgCYsCACLEIYRQMAhgSokpYjCn2vExarCpm20qEFXABmzKzI/vra5A5MDow8Y/gqeJ1s9Brc2p1L/BXhI0nYBxmIhcqcxhkcLeoL1q7MvOnTHVIR2Eglz4ZhMb0o4iExBSiOrSmoVQgyr36CdADai3feZTpHwdcxcG+YknuMiZXfIuKh4X0meibgK197ix+Il0nSShUILBqLdoGYG9ua2OhEoa3BOYEh1OHsu02mbPxdIwHEEygUqyNblpp4AG4HjeYnj1BsRj1purBLgF119Xc6235SnzMu4PiJY8P4vUDAK1zce1r9ZU+1T01nHFCUhTQBR+7pqByDMBJ9A6So4vULGgDu9Vb/0qzf8A5lrh5vn1IiTlIEMwoLzCnTR1MjcWSn1ZNU5VX1s17MpGxU8jLajw07/dpF6ScD66i9PYkXB5ZhqPnb4zDertvphx6QytwafWW9lywQsORZLGx84lPSogAz4erfnlKFfLMQZia4YEgjKRoddQRy2kOpTJO/x/9Sfy4X9q8bHQh6VqB0NGuO/91+DzWcF4gmLpCrRJK3IOliCNwQdjOHHDmdR9GmI6uk1JSNTnJIJu3PY6aW+Em/LhuTfY8bo/xfiTLjEw7NUpIVGV0C6sd87MpAG1gO+T61KvR1N66Df1ctYDmRl0fwsD4yn6dZ6ppNTp5nRiPUNiQxFt+8dvbNfwXEvUpjrQA+T17bZjvN8cZl0LncZu9K6jXV1DIwKnYj737oREjYrBEOalA5WPtKf9Op3sOTf9h263jT8UK/6lKoveo61fimoHiJNmj1v/ACmWhXkahxSm59V1PdcA/A6xVfHpT1d1XsuwF/Ac4hqpSmM1MeofIAzvuVQXKjkW5DnueUhHiD1PVoqRf/dqKVRe9QbFz4ad8seGUFoDcncsT7TNzZj2wita7R+GdIKNd8lMtmy5rFSNL2lr1Mx/CAycRqPTp+pqdTZQG7/EHlNqmNbdl052OY/C1z5TWY76ZWmerjdQhAWJAUakk2AHeZKwvE+s1SlUZbkFiAuoNiLMQb+XKUvT3iSjClSjAsyjUCwA1N7eEVx0UqVV4rSQKWdfWF1ANy38oFyfKLw3F9fVp1vE02Uf5WkXonwynTwqtvUf1i1rEL/Cg7gOXfLK0qzGfrY3aDY2tuqIO52IY/2ggfOQanEBUJRwUqe43O3NTsw8PlJrkiQ8XTVxZxcX32IPaDuD3ydy9zQ5g0XS0YrYMHlG6Yqp7JFVexjlqD+oCzeYEc/WQHt06q/0Fh8UuIvC3ovJArcJvG8DwoBwba/SWw4vQ51UHiQp+BkU8UBNqCmqx2NiKY72c6eQ1muOFibkeZesxajlQpkt2Z6psov2hUb+6WyxjhvD+qUgsWdjmd7WzOdz3DQADsAkkrKtSXeAPEiFeRQ1VK1jrtKrHYq4Gxlpjksll0NrnsmaxNS05snRHK+mAQ4uqFBBGUsCCL5hfMvaDrr2gzMYmrbxB+U6V0owq1lNh663yt3HcHu0nPsRgQCcy6+cx/DztUzMrXBmm6M8YGHbMe0ADxNvxmVrYcAeqDe9++S6NRyAERi+hAIsMw2vMr8F3NH58N7jujlTFYqjiUqZEWxtzB52HftNuLJTY9v/AKlHwgFKaL/1F/E7/OWvEnsgHn9/fKet8WPjuub5M7lrFXJUuxjhMj4ZTqe+OGZXtcN18Ij+2it4gGIo8PpUz6lNFPaFF/jFM8QXkWr3fZ9qkaap6xFr2U/MxIMcwerP/SPqfyinYvTNU3fB4lq1QllqCwQNpYa3tbTeWaekegpANNyT7tjKrpnUUVFBIvl0v37zN510swFvj5TbHicM7d1vcP6QsMgsKdRASTbKNz5yu6T8dXFU8uHDZ8pNmW9xtoBM0KyELexIvckrc32trp2fCW3RsL+kJlt7JvqN9+UNeXFG9dNvw0McOhcZWyjMNtfCP4aprrJm9K8i4JRnl5YljT1Wnzt5fnI1ShLnEENqJX1BMlKxcOeUUpI7ZMWnvA9KWmmVe+4B8YRMUUtEsu8ZJKNpATG1hmIFQoQhgxDTQ8Sxh1H33zJcfxDKl0tmGtjse0TQcSr6zK8RqZm8JzN2UqdImO6r85X4nEh9wJaY/hKsSQJAPCJpEIKYdb66y3wGPp0zfKflIn6qiDw098qUtNXhOlNK40YajstLzi2JHLawnP8AC8IYsASZqlU5VF9tJpjnxpFx52kUq2kUKkbCxappM7VjYxNoVoGMg9lhZCHHEos4YHVr3HcAJLvM5xLBFyTc7mPGclaXxfFYeu2Zs1+Wkrf1bhjzI8oy/D37TEHBPNNklDguHP8AuWlv0e4Ph6VVanXJcXsC4G4tzmd/R3+xDCP2SpdJrrlHFUzTsKiN3BlJ+RhcNpXf75TC9EKLCrmZdAp+Jm74S1qg85pvcKLXE4UqO25la9OXeKAIvrKyvM9KqCwsYkiOVBrEGNJpliBrHSsby6xGNYYhWhgxAcABhAxV4jO4yob6ygrrcmWeMxAbmJW1FmEjaoFSjeR3oSwdO6EKUaUGlhbx79AEmimAIdpek1Go4a0fRIq0MRkXaAC0NRCIiBGWC0WR9/fhAfCGhsg7SI2GkxhElJRbV7YTWIODllli1px6G1auA+/hJFLhvcJYLSkmnTlSJ2a4fhst9Je8MtmEg0actMBS9YaSgt8UwAAAtKitNFiKfqbTO4gW2k4nUFzEEiLqLG7yiERG2EUYV4j0K8MQrQ7xAYMOEIUmm8+pUK+yzL4MR9DHk4rWXarV/wDkY/jDgmDcr9pcSNqz/G/1knD9LcV/zN8F/KFBCdpq2w3SjEneqf7U/KT8P0hrnep/in5QQS0rfC8UqHdvkv5SyoYhjz5dghwSomp6/fzgYffxgghUkqPrFEQQQgoof38hDglwiVjg3++6FBGDwj6wQSoSRSlxw4esIIIBf4r2JnsTvBBIwVVfWP4xlvv5wQTQobYxJ/OCCQqAd4u0KCBkwxBB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1270" name="Picture 6" descr="http://www.fyzikus8.estranky.sk/img/picture/6/31032009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714752"/>
            <a:ext cx="3571900" cy="2667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72" name="Picture 8" descr="http://www.fyzikus9.estranky.sk/img/picture/22/110520093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643314"/>
            <a:ext cx="3840275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Elektrický prúd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18" name="Zástupný symbol obsahu 1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k-SK" sz="2000" dirty="0" smtClean="0"/>
              <a:t>príčina rôznych dejov v elektrickom obvode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značka: I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základná jednotka: </a:t>
            </a:r>
            <a:r>
              <a:rPr lang="pl-PL" sz="2000" i="1" dirty="0" smtClean="0"/>
              <a:t>ampér</a:t>
            </a:r>
            <a:r>
              <a:rPr lang="pl-PL" sz="2000" dirty="0" smtClean="0"/>
              <a:t>, skratka A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ďalšie používané jednotky: </a:t>
            </a:r>
            <a:r>
              <a:rPr lang="sk-SK" sz="2000" i="1" dirty="0" err="1" smtClean="0"/>
              <a:t>miliampér</a:t>
            </a:r>
            <a:r>
              <a:rPr lang="sk-SK" sz="2000" dirty="0" smtClean="0"/>
              <a:t>, </a:t>
            </a:r>
            <a:r>
              <a:rPr lang="sk-SK" sz="2000" dirty="0" err="1" smtClean="0"/>
              <a:t>mA</a:t>
            </a:r>
            <a:endParaRPr lang="sk-SK" sz="2000" dirty="0" smtClean="0"/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meracie prístroje: </a:t>
            </a:r>
            <a:r>
              <a:rPr lang="sk-SK" sz="2000" i="1" dirty="0" smtClean="0"/>
              <a:t>ampérmeter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účinky svetelné, tepelné, elektromagnetické, chemické</a:t>
            </a:r>
            <a:endParaRPr lang="sk-SK" sz="2000" i="1" dirty="0" smtClean="0"/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1763688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475656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73830"/>
          </a:xfrm>
        </p:spPr>
        <p:txBody>
          <a:bodyPr>
            <a:no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Premena elektrickej energie na svetelnú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Žiarovka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výrobu žiarovky technologicky zvládol </a:t>
            </a:r>
            <a:r>
              <a:rPr lang="sk-SK" sz="2400" dirty="0" err="1" smtClean="0">
                <a:hlinkClick r:id="rId2" action="ppaction://hlinksldjump"/>
              </a:rPr>
              <a:t>Thomas</a:t>
            </a:r>
            <a:r>
              <a:rPr lang="sk-SK" sz="2400" dirty="0" smtClean="0">
                <a:hlinkClick r:id="rId2" action="ppaction://hlinksldjump"/>
              </a:rPr>
              <a:t> </a:t>
            </a:r>
            <a:r>
              <a:rPr lang="sk-SK" sz="2400" dirty="0" err="1" smtClean="0">
                <a:hlinkClick r:id="rId2" action="ppaction://hlinksldjump"/>
              </a:rPr>
              <a:t>Alva</a:t>
            </a:r>
            <a:r>
              <a:rPr lang="sk-SK" sz="2400" dirty="0" smtClean="0">
                <a:hlinkClick r:id="rId2" action="ppaction://hlinksldjump"/>
              </a:rPr>
              <a:t> </a:t>
            </a:r>
            <a:r>
              <a:rPr lang="sk-SK" sz="2400" dirty="0" err="1" smtClean="0">
                <a:hlinkClick r:id="rId2" action="ppaction://hlinksldjump"/>
              </a:rPr>
              <a:t>Edinson</a:t>
            </a:r>
            <a:r>
              <a:rPr lang="sk-SK" sz="2400" dirty="0" smtClean="0">
                <a:hlinkClick r:id="rId2" action="ppaction://hlinksldjump"/>
              </a:rPr>
              <a:t> </a:t>
            </a:r>
            <a:r>
              <a:rPr lang="sk-SK" sz="2400" dirty="0" smtClean="0"/>
              <a:t>v roku 1879</a:t>
            </a:r>
          </a:p>
          <a:p>
            <a:r>
              <a:rPr lang="sk-SK" sz="2400" dirty="0" smtClean="0"/>
              <a:t>vynálezca – </a:t>
            </a:r>
            <a:r>
              <a:rPr lang="sk-SK" sz="2400" dirty="0" err="1" smtClean="0"/>
              <a:t>Heinrich</a:t>
            </a:r>
            <a:r>
              <a:rPr lang="sk-SK" sz="2400" dirty="0" smtClean="0"/>
              <a:t> </a:t>
            </a:r>
            <a:r>
              <a:rPr lang="sk-SK" sz="2400" dirty="0" err="1" smtClean="0"/>
              <a:t>Gőbel</a:t>
            </a:r>
            <a:endParaRPr lang="sk-SK" sz="2400" dirty="0" smtClean="0"/>
          </a:p>
          <a:p>
            <a:r>
              <a:rPr lang="sk-SK" sz="2400" dirty="0" smtClean="0"/>
              <a:t>princíp </a:t>
            </a:r>
            <a:r>
              <a:rPr lang="sk-SK" sz="2400" dirty="0" smtClean="0"/>
              <a:t>zohrievania vodiča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6/62/Incandescent_light_bulb.svg/220px-Incandescent_light_bulb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786058"/>
            <a:ext cx="3428992" cy="3798388"/>
          </a:xfrm>
          <a:prstGeom prst="rect">
            <a:avLst/>
          </a:prstGeom>
          <a:noFill/>
        </p:spPr>
      </p:pic>
      <p:sp>
        <p:nvSpPr>
          <p:cNvPr id="9" name="Obdĺžnik 8"/>
          <p:cNvSpPr/>
          <p:nvPr/>
        </p:nvSpPr>
        <p:spPr>
          <a:xfrm>
            <a:off x="142844" y="271462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sk-SK" sz="2000" dirty="0"/>
              <a:t>Rez </a:t>
            </a:r>
            <a:r>
              <a:rPr lang="sk-SK" sz="2000" dirty="0" smtClean="0"/>
              <a:t>žiarovkou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Sklenená banka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Náplň</a:t>
            </a:r>
            <a:r>
              <a:rPr lang="sk-SK" sz="2000" dirty="0"/>
              <a:t>: zriedený inertný </a:t>
            </a:r>
            <a:r>
              <a:rPr lang="sk-SK" sz="2000" dirty="0" smtClean="0"/>
              <a:t>plyn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Volfrámové vlákno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Prívodný drôt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Prívodný drôt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Nosný drôt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Sklenená </a:t>
            </a:r>
            <a:r>
              <a:rPr lang="sk-SK" sz="2000" dirty="0"/>
              <a:t>nosná </a:t>
            </a:r>
            <a:r>
              <a:rPr lang="sk-SK" sz="2000" dirty="0" smtClean="0"/>
              <a:t>konštrukcia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Spoj </a:t>
            </a:r>
            <a:r>
              <a:rPr lang="sk-SK" sz="2000" dirty="0"/>
              <a:t>prívodu a </a:t>
            </a:r>
            <a:r>
              <a:rPr lang="sk-SK" sz="2000" dirty="0" smtClean="0"/>
              <a:t>závitu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Závit </a:t>
            </a:r>
            <a:r>
              <a:rPr lang="sk-SK" sz="2000" dirty="0"/>
              <a:t>do </a:t>
            </a:r>
            <a:r>
              <a:rPr lang="sk-SK" sz="2000" dirty="0" smtClean="0"/>
              <a:t>objímky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 Izolácia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Spodný </a:t>
            </a:r>
            <a:r>
              <a:rPr lang="sk-SK" sz="2000" dirty="0"/>
              <a:t>kontakt do objímky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Rez žiarovkou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n388007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857232"/>
            <a:ext cx="2062167" cy="2562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ok 5" descr="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643314"/>
            <a:ext cx="2000264" cy="2857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61862"/>
          </a:xfrm>
        </p:spPr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Halogénová žiarovka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57200" y="1882808"/>
            <a:ext cx="5410944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2400" dirty="0" smtClean="0"/>
              <a:t>žiarovka plnená halogénovým plynom, napr. jódom či brómom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banka sa vyrába z kremičitého skla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v automobilových reflektoroch, alebo v domácnostiach, keď má byť svetlo sústredené do jedného miesta (bodové svetlo)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500034" y="642919"/>
            <a:ext cx="5080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4632">
              <a:spcBef>
                <a:spcPct val="0"/>
              </a:spcBef>
            </a:pPr>
            <a:r>
              <a:rPr lang="sk-SK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latin typeface="+mj-lt"/>
                <a:ea typeface="+mj-ea"/>
                <a:cs typeface="+mj-cs"/>
              </a:rPr>
              <a:t>Halogénové žiarovky</a:t>
            </a:r>
            <a:endParaRPr lang="sk-SK" sz="42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Obrázok 5" descr="220px-Philips_H7_12V_55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857364"/>
            <a:ext cx="2500330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Obrázok 6" descr="230-571-thickbo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2643182"/>
            <a:ext cx="28575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Obrázok 7" descr="emos-halogenova-ziarovka-eco-230v-42w-gu10_i1725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0694" y="3214686"/>
            <a:ext cx="3333750" cy="2867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Obrázok 8" descr="svietidlo-halogenove-500w-prenosne-s-podstavcom-halogenova-ziarovka-extol-craft-origin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0694" y="357166"/>
            <a:ext cx="2428892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CFL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071942"/>
            <a:ext cx="3428992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ok 7" descr="RS_ok2-500x5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4143380"/>
            <a:ext cx="285752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89854"/>
          </a:xfrm>
        </p:spPr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/>
              </a:rPr>
              <a:t>Kompaktná </a:t>
            </a:r>
            <a:r>
              <a:rPr lang="sk-SK" b="1" dirty="0" smtClean="0">
                <a:solidFill>
                  <a:srgbClr val="FFFF00"/>
                </a:solidFill>
                <a:effectLst/>
              </a:rPr>
              <a:t>žiarivka</a:t>
            </a:r>
            <a:endParaRPr lang="sk-SK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10" name="Zástupný symbol obsahu 9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2400" dirty="0" smtClean="0"/>
              <a:t>kompaktná = úsporná  - úspora 70-80 % elektrickej energie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niekoľkonásobne dlhšia životnosť - od 6000 – 15000 hodín, čo predstavuje 5 – 15 rokov prevádzky pri 3 hodinách svietenia denne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používanie v miestnostiach, kde sa svieti minimálne 1 hodinu denne 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7158" y="214290"/>
            <a:ext cx="3857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4632">
              <a:spcBef>
                <a:spcPct val="0"/>
              </a:spcBef>
            </a:pPr>
            <a:r>
              <a:rPr lang="sk-SK" sz="42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latin typeface="+mj-lt"/>
                <a:ea typeface="+mj-ea"/>
                <a:cs typeface="+mj-cs"/>
              </a:rPr>
              <a:t>Zdroje</a:t>
            </a:r>
            <a:endParaRPr lang="sk-SK" sz="42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85720" y="1071546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http://sk.wikipedia.org/wiki/Elektrick%C3%BD_pr%C3%BAd</a:t>
            </a:r>
          </a:p>
          <a:p>
            <a:r>
              <a:rPr lang="sk-SK" sz="2400" b="1" dirty="0" smtClean="0"/>
              <a:t>http://sk.wikipedia.org/wiki/%C5%BDiarovka</a:t>
            </a:r>
          </a:p>
          <a:p>
            <a:r>
              <a:rPr lang="sk-SK" sz="2400" b="1" dirty="0" smtClean="0"/>
              <a:t>http://sk.wikipedia.org/wiki/Thomas_Alva_Edison</a:t>
            </a:r>
          </a:p>
          <a:p>
            <a:r>
              <a:rPr lang="sk-SK" sz="2400" b="1" dirty="0" smtClean="0"/>
              <a:t>http://sk.wikipedia.org/wiki/Halog%C3%A9nov%C3%A1_%C5%BEiarovka</a:t>
            </a:r>
          </a:p>
          <a:p>
            <a:r>
              <a:rPr lang="sk-SK" sz="2400" b="1" dirty="0" smtClean="0"/>
              <a:t>http://sk.wikipedia.org/wiki/Kompaktn%C3%A1_%C5%BEiarivka</a:t>
            </a:r>
          </a:p>
          <a:p>
            <a:pPr>
              <a:buFont typeface="Arial" pitchFamily="34" charset="0"/>
              <a:buChar char="•"/>
            </a:pPr>
            <a:endParaRPr lang="sk-SK" sz="2400" b="1" dirty="0" smtClean="0"/>
          </a:p>
          <a:p>
            <a:pPr>
              <a:buFont typeface="Arial" pitchFamily="34" charset="0"/>
              <a:buChar char="•"/>
            </a:pPr>
            <a:endParaRPr lang="sk-SK" sz="2400" b="1" dirty="0" smtClean="0"/>
          </a:p>
          <a:p>
            <a:pPr>
              <a:buFont typeface="Arial" pitchFamily="34" charset="0"/>
              <a:buChar char="•"/>
            </a:pPr>
            <a:endParaRPr lang="sk-SK" sz="24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0" y="4725144"/>
            <a:ext cx="9072626" cy="73866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marL="484632" algn="ctr">
              <a:spcBef>
                <a:spcPct val="0"/>
              </a:spcBef>
            </a:pPr>
            <a:r>
              <a:rPr lang="sk-SK" sz="42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latin typeface="+mj-lt"/>
                <a:ea typeface="+mj-ea"/>
                <a:cs typeface="+mj-cs"/>
              </a:rPr>
              <a:t>ĎAKUJEM ZA VAŠU POZORNOSŤ!</a:t>
            </a:r>
            <a:endParaRPr lang="sk-SK" sz="42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211</TotalTime>
  <Words>229</Words>
  <Application>Microsoft Office PowerPoint</Application>
  <PresentationFormat>Prezentácia na obrazovke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Nadšenie</vt:lpstr>
      <vt:lpstr>Žiarovka či žiarivka?</vt:lpstr>
      <vt:lpstr>Elektrický prúd</vt:lpstr>
      <vt:lpstr>Premena elektrickej energie na svetelnú</vt:lpstr>
      <vt:lpstr>Žiarovka</vt:lpstr>
      <vt:lpstr>Rez žiarovkou</vt:lpstr>
      <vt:lpstr>Halogénová žiarovka</vt:lpstr>
      <vt:lpstr>Snímka 7</vt:lpstr>
      <vt:lpstr>Kompaktná žiarivka</vt:lpstr>
      <vt:lpstr>Snímka 9</vt:lpstr>
      <vt:lpstr>Thomas Alva Edison (1847 – 1931)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Žiak</dc:creator>
  <cp:lastModifiedBy>Zuzana Herbrychova</cp:lastModifiedBy>
  <cp:revision>26</cp:revision>
  <dcterms:created xsi:type="dcterms:W3CDTF">2013-05-24T06:35:53Z</dcterms:created>
  <dcterms:modified xsi:type="dcterms:W3CDTF">2013-05-29T06:33:50Z</dcterms:modified>
</cp:coreProperties>
</file>