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1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66C8-3AFE-4D14-B6F7-BB68C565A477}" type="datetimeFigureOut">
              <a:rPr lang="sk-SK" smtClean="0"/>
              <a:t>4.6.2014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84CF-7D95-40DE-9E23-D2924277DD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66C8-3AFE-4D14-B6F7-BB68C565A477}" type="datetimeFigureOut">
              <a:rPr lang="sk-SK" smtClean="0"/>
              <a:t>4.6.2014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84CF-7D95-40DE-9E23-D2924277DD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66C8-3AFE-4D14-B6F7-BB68C565A477}" type="datetimeFigureOut">
              <a:rPr lang="sk-SK" smtClean="0"/>
              <a:t>4.6.2014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84CF-7D95-40DE-9E23-D2924277DD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66C8-3AFE-4D14-B6F7-BB68C565A477}" type="datetimeFigureOut">
              <a:rPr lang="sk-SK" smtClean="0"/>
              <a:t>4.6.2014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84CF-7D95-40DE-9E23-D2924277DD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66C8-3AFE-4D14-B6F7-BB68C565A477}" type="datetimeFigureOut">
              <a:rPr lang="sk-SK" smtClean="0"/>
              <a:t>4.6.2014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84CF-7D95-40DE-9E23-D2924277DD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66C8-3AFE-4D14-B6F7-BB68C565A477}" type="datetimeFigureOut">
              <a:rPr lang="sk-SK" smtClean="0"/>
              <a:t>4.6.2014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84CF-7D95-40DE-9E23-D2924277DD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66C8-3AFE-4D14-B6F7-BB68C565A477}" type="datetimeFigureOut">
              <a:rPr lang="sk-SK" smtClean="0"/>
              <a:t>4.6.2014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84CF-7D95-40DE-9E23-D2924277DD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66C8-3AFE-4D14-B6F7-BB68C565A477}" type="datetimeFigureOut">
              <a:rPr lang="sk-SK" smtClean="0"/>
              <a:t>4.6.2014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84CF-7D95-40DE-9E23-D2924277DD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66C8-3AFE-4D14-B6F7-BB68C565A477}" type="datetimeFigureOut">
              <a:rPr lang="sk-SK" smtClean="0"/>
              <a:t>4.6.2014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84CF-7D95-40DE-9E23-D2924277DD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66C8-3AFE-4D14-B6F7-BB68C565A477}" type="datetimeFigureOut">
              <a:rPr lang="sk-SK" smtClean="0"/>
              <a:t>4.6.2014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84CF-7D95-40DE-9E23-D2924277DD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66C8-3AFE-4D14-B6F7-BB68C565A477}" type="datetimeFigureOut">
              <a:rPr lang="sk-SK" smtClean="0"/>
              <a:t>4.6.2014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84CF-7D95-40DE-9E23-D2924277DD7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66C8-3AFE-4D14-B6F7-BB68C565A477}" type="datetimeFigureOut">
              <a:rPr lang="sk-SK" smtClean="0"/>
              <a:t>4.6.2014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84CF-7D95-40DE-9E23-D2924277DD7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772400" cy="1470025"/>
          </a:xfrm>
        </p:spPr>
        <p:txBody>
          <a:bodyPr/>
          <a:lstStyle/>
          <a:p>
            <a:r>
              <a:rPr lang="sk-SK" dirty="0" smtClean="0">
                <a:latin typeface="MV Boli" pitchFamily="2" charset="0"/>
                <a:cs typeface="MV Boli" pitchFamily="2" charset="0"/>
              </a:rPr>
              <a:t>Londýn v mojich očiach</a:t>
            </a:r>
            <a:endParaRPr lang="sk-SK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92080" y="5445224"/>
            <a:ext cx="3672408" cy="1203920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pPr algn="r"/>
            <a:r>
              <a:rPr lang="sk-SK" sz="15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Filip Fašiang</a:t>
            </a:r>
          </a:p>
          <a:p>
            <a:pPr algn="r"/>
            <a:r>
              <a:rPr lang="sk-SK" sz="1500" dirty="0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Súkromná základná škola </a:t>
            </a:r>
            <a:r>
              <a:rPr lang="sk-SK" sz="1500" dirty="0" err="1" smtClean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BellAmos</a:t>
            </a:r>
            <a:endParaRPr lang="sk-SK" sz="15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290" name="Picture 2" descr="http://3fdo2r3ewn262xiahe1ntbty7gf.wpengine.netdna-cdn.com/wp-content/uploads/2012/03/london-at-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66675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Téma Londýn a ja</a:t>
            </a:r>
            <a:endParaRPr lang="sk-SK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atin typeface="Bookman Old Style" panose="02050604050505020204" pitchFamily="18" charset="0"/>
              </a:rPr>
              <a:t>mám </a:t>
            </a:r>
            <a:r>
              <a:rPr lang="sk-SK" dirty="0">
                <a:latin typeface="Bookman Old Style" panose="02050604050505020204" pitchFamily="18" charset="0"/>
              </a:rPr>
              <a:t>rád angličtinu </a:t>
            </a:r>
          </a:p>
          <a:p>
            <a:r>
              <a:rPr lang="sk-SK" dirty="0" smtClean="0">
                <a:latin typeface="Bookman Old Style" panose="02050604050505020204" pitchFamily="18" charset="0"/>
              </a:rPr>
              <a:t>mám </a:t>
            </a:r>
            <a:r>
              <a:rPr lang="sk-SK" dirty="0">
                <a:latin typeface="Bookman Old Style" panose="02050604050505020204" pitchFamily="18" charset="0"/>
              </a:rPr>
              <a:t>rád anglický futbalový klub CHELSEA</a:t>
            </a:r>
          </a:p>
          <a:p>
            <a:r>
              <a:rPr lang="sk-SK" dirty="0" smtClean="0">
                <a:latin typeface="Bookman Old Style" panose="02050604050505020204" pitchFamily="18" charset="0"/>
              </a:rPr>
              <a:t>bol </a:t>
            </a:r>
            <a:r>
              <a:rPr lang="sk-SK" dirty="0">
                <a:latin typeface="Bookman Old Style" panose="02050604050505020204" pitchFamily="18" charset="0"/>
              </a:rPr>
              <a:t>som pred časom v Londýne </a:t>
            </a:r>
            <a:endParaRPr lang="sk-SK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V Boli" pitchFamily="2" charset="0"/>
                <a:cs typeface="MV Boli" pitchFamily="2" charset="0"/>
              </a:rPr>
              <a:t>História Londýna v skratke</a:t>
            </a:r>
            <a:endParaRPr lang="sk-SK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>
                <a:latin typeface="Bookman Old Style" panose="02050604050505020204" pitchFamily="18" charset="0"/>
              </a:rPr>
              <a:t>Londinium</a:t>
            </a:r>
            <a:r>
              <a:rPr lang="sk-SK" dirty="0" smtClean="0">
                <a:latin typeface="Bookman Old Style" panose="02050604050505020204" pitchFamily="18" charset="0"/>
              </a:rPr>
              <a:t> – prvá zmienka – r. 43, rímske </a:t>
            </a:r>
            <a:r>
              <a:rPr lang="sk-SK" dirty="0">
                <a:latin typeface="Bookman Old Style" panose="02050604050505020204" pitchFamily="18" charset="0"/>
              </a:rPr>
              <a:t>légie cisára </a:t>
            </a:r>
            <a:r>
              <a:rPr lang="sk-SK" dirty="0" err="1" smtClean="0">
                <a:latin typeface="Bookman Old Style" panose="02050604050505020204" pitchFamily="18" charset="0"/>
              </a:rPr>
              <a:t>Claudia</a:t>
            </a:r>
            <a:r>
              <a:rPr lang="sk-SK" dirty="0">
                <a:latin typeface="Bookman Old Style" panose="02050604050505020204" pitchFamily="18" charset="0"/>
              </a:rPr>
              <a:t> </a:t>
            </a:r>
            <a:endParaRPr lang="sk-SK" dirty="0" smtClean="0">
              <a:latin typeface="Bookman Old Style" panose="02050604050505020204" pitchFamily="18" charset="0"/>
            </a:endParaRPr>
          </a:p>
          <a:p>
            <a:r>
              <a:rPr lang="sk-SK" dirty="0">
                <a:latin typeface="Bookman Old Style" panose="02050604050505020204" pitchFamily="18" charset="0"/>
              </a:rPr>
              <a:t>z</a:t>
            </a:r>
            <a:r>
              <a:rPr lang="sk-SK" dirty="0" smtClean="0">
                <a:latin typeface="Bookman Old Style" panose="02050604050505020204" pitchFamily="18" charset="0"/>
              </a:rPr>
              <a:t>ač.</a:t>
            </a:r>
            <a:r>
              <a:rPr lang="sk-SK" dirty="0">
                <a:latin typeface="Bookman Old Style" panose="02050604050505020204" pitchFamily="18" charset="0"/>
              </a:rPr>
              <a:t> 7. </a:t>
            </a:r>
            <a:r>
              <a:rPr lang="sk-SK" dirty="0" smtClean="0">
                <a:latin typeface="Bookman Old Style" panose="02050604050505020204" pitchFamily="18" charset="0"/>
              </a:rPr>
              <a:t>storočia – kresťanská </a:t>
            </a:r>
            <a:r>
              <a:rPr lang="sk-SK" dirty="0">
                <a:latin typeface="Bookman Old Style" panose="02050604050505020204" pitchFamily="18" charset="0"/>
              </a:rPr>
              <a:t>misia z </a:t>
            </a:r>
            <a:r>
              <a:rPr lang="sk-SK" dirty="0" smtClean="0">
                <a:latin typeface="Bookman Old Style" panose="02050604050505020204" pitchFamily="18" charset="0"/>
              </a:rPr>
              <a:t>Ríma – Chrám sv</a:t>
            </a:r>
            <a:r>
              <a:rPr lang="sk-SK" dirty="0">
                <a:latin typeface="Bookman Old Style" panose="02050604050505020204" pitchFamily="18" charset="0"/>
              </a:rPr>
              <a:t>. Pavla – malý drevený </a:t>
            </a:r>
            <a:r>
              <a:rPr lang="sk-SK" dirty="0" smtClean="0">
                <a:latin typeface="Bookman Old Style" panose="02050604050505020204" pitchFamily="18" charset="0"/>
              </a:rPr>
              <a:t>kostolík</a:t>
            </a:r>
          </a:p>
          <a:p>
            <a:r>
              <a:rPr lang="sk-SK" dirty="0" smtClean="0">
                <a:latin typeface="Bookman Old Style" panose="02050604050505020204" pitchFamily="18" charset="0"/>
              </a:rPr>
              <a:t>r. 851 – Vikingovia – zničenie mesta</a:t>
            </a:r>
          </a:p>
          <a:p>
            <a:r>
              <a:rPr lang="sk-SK" dirty="0" smtClean="0">
                <a:latin typeface="Bookman Old Style" panose="02050604050505020204" pitchFamily="18" charset="0"/>
              </a:rPr>
              <a:t>r.</a:t>
            </a:r>
            <a:r>
              <a:rPr lang="sk-SK" dirty="0">
                <a:latin typeface="Bookman Old Style" panose="02050604050505020204" pitchFamily="18" charset="0"/>
              </a:rPr>
              <a:t> </a:t>
            </a:r>
            <a:r>
              <a:rPr lang="sk-SK" dirty="0" smtClean="0">
                <a:latin typeface="Bookman Old Style" panose="02050604050505020204" pitchFamily="18" charset="0"/>
              </a:rPr>
              <a:t>886 – Alfréd Veľký – Londýn ako veľkomesto</a:t>
            </a:r>
            <a:endParaRPr lang="sk-SK" dirty="0">
              <a:latin typeface="Bookman Old Style" panose="02050604050505020204" pitchFamily="18" charset="0"/>
            </a:endParaRPr>
          </a:p>
          <a:p>
            <a:endParaRPr lang="sk-SK" dirty="0">
              <a:latin typeface="Bookman Old Style" panose="02050604050505020204" pitchFamily="18" charset="0"/>
            </a:endParaRPr>
          </a:p>
          <a:p>
            <a:endParaRPr lang="sk-SK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MV Boli" pitchFamily="2" charset="0"/>
                <a:cs typeface="MV Boli" pitchFamily="2" charset="0"/>
              </a:rPr>
              <a:t>Moje tri dni v </a:t>
            </a:r>
            <a:r>
              <a:rPr lang="sk-SK" dirty="0" smtClean="0">
                <a:latin typeface="MV Boli" pitchFamily="2" charset="0"/>
                <a:cs typeface="MV Boli" pitchFamily="2" charset="0"/>
              </a:rPr>
              <a:t>Londýne</a:t>
            </a:r>
            <a:endParaRPr lang="sk-SK" dirty="0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11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1. </a:t>
            </a:r>
            <a:endParaRPr lang="sk-SK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Zástupný symbol obsahu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smtClean="0">
                <a:latin typeface="MV Boli" panose="02000500030200090000" pitchFamily="2" charset="0"/>
                <a:cs typeface="MV Boli" panose="02000500030200090000" pitchFamily="2" charset="0"/>
              </a:rPr>
              <a:t>HMS Belfast</a:t>
            </a:r>
          </a:p>
          <a:p>
            <a:r>
              <a:rPr lang="sk-SK" sz="2200" dirty="0" smtClean="0">
                <a:latin typeface="Bookman Old Style" panose="02050604050505020204" pitchFamily="18" charset="0"/>
              </a:rPr>
              <a:t>krížnik</a:t>
            </a:r>
            <a:r>
              <a:rPr lang="sk-SK" sz="2200" dirty="0">
                <a:latin typeface="Bookman Old Style" panose="02050604050505020204" pitchFamily="18" charset="0"/>
              </a:rPr>
              <a:t> </a:t>
            </a:r>
            <a:r>
              <a:rPr lang="sk-SK" sz="2200" dirty="0" smtClean="0">
                <a:latin typeface="Bookman Old Style" panose="02050604050505020204" pitchFamily="18" charset="0"/>
              </a:rPr>
              <a:t>– Royal </a:t>
            </a:r>
            <a:r>
              <a:rPr lang="sk-SK" sz="2200" dirty="0" err="1" smtClean="0">
                <a:latin typeface="Bookman Old Style" panose="02050604050505020204" pitchFamily="18" charset="0"/>
              </a:rPr>
              <a:t>Navy</a:t>
            </a:r>
            <a:endParaRPr lang="sk-SK" sz="2200" dirty="0" smtClean="0">
              <a:latin typeface="Bookman Old Style" panose="02050604050505020204" pitchFamily="18" charset="0"/>
            </a:endParaRPr>
          </a:p>
          <a:p>
            <a:r>
              <a:rPr lang="sk-SK" sz="2200" dirty="0" err="1" smtClean="0">
                <a:latin typeface="Bookman Old Style" panose="02050604050505020204" pitchFamily="18" charset="0"/>
              </a:rPr>
              <a:t>Imperial</a:t>
            </a:r>
            <a:r>
              <a:rPr lang="sk-SK" sz="2200" dirty="0" smtClean="0">
                <a:latin typeface="Bookman Old Style" panose="02050604050505020204" pitchFamily="18" charset="0"/>
              </a:rPr>
              <a:t> </a:t>
            </a:r>
            <a:r>
              <a:rPr lang="sk-SK" sz="2200" dirty="0" err="1">
                <a:latin typeface="Bookman Old Style" panose="02050604050505020204" pitchFamily="18" charset="0"/>
              </a:rPr>
              <a:t>War</a:t>
            </a:r>
            <a:r>
              <a:rPr lang="sk-SK" sz="2200" dirty="0">
                <a:latin typeface="Bookman Old Style" panose="02050604050505020204" pitchFamily="18" charset="0"/>
              </a:rPr>
              <a:t> </a:t>
            </a:r>
            <a:r>
              <a:rPr lang="sk-SK" sz="2200" dirty="0" err="1" smtClean="0">
                <a:latin typeface="Bookman Old Style" panose="02050604050505020204" pitchFamily="18" charset="0"/>
              </a:rPr>
              <a:t>Museum</a:t>
            </a:r>
            <a:endParaRPr lang="sk-SK" sz="2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sk-SK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Tower</a:t>
            </a:r>
            <a:r>
              <a:rPr lang="sk-SK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k-SK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Bridge</a:t>
            </a:r>
            <a:endParaRPr lang="sk-SK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sk-SK" sz="2200" dirty="0" smtClean="0">
                <a:latin typeface="Bookman Old Style" panose="02050604050505020204" pitchFamily="18" charset="0"/>
              </a:rPr>
              <a:t>asi najznámejšia stavba Londýna</a:t>
            </a:r>
          </a:p>
          <a:p>
            <a:r>
              <a:rPr lang="sk-SK" sz="2200" dirty="0" smtClean="0">
                <a:latin typeface="Bookman Old Style" panose="02050604050505020204" pitchFamily="18" charset="0"/>
              </a:rPr>
              <a:t>zdvíhací </a:t>
            </a:r>
            <a:r>
              <a:rPr lang="sk-SK" sz="2200" dirty="0">
                <a:latin typeface="Bookman Old Style" panose="02050604050505020204" pitchFamily="18" charset="0"/>
              </a:rPr>
              <a:t>most v Londýne nad riekou </a:t>
            </a:r>
            <a:r>
              <a:rPr lang="sk-SK" sz="2200" dirty="0" smtClean="0">
                <a:latin typeface="Bookman Old Style" panose="02050604050505020204" pitchFamily="18" charset="0"/>
              </a:rPr>
              <a:t>Temža</a:t>
            </a:r>
          </a:p>
          <a:p>
            <a:r>
              <a:rPr lang="sk-SK" sz="2200" dirty="0" smtClean="0">
                <a:latin typeface="Bookman Old Style" panose="02050604050505020204" pitchFamily="18" charset="0"/>
              </a:rPr>
              <a:t>pevnosť </a:t>
            </a:r>
            <a:r>
              <a:rPr lang="sk-SK" sz="2200" dirty="0" err="1">
                <a:latin typeface="Bookman Old Style" panose="02050604050505020204" pitchFamily="18" charset="0"/>
              </a:rPr>
              <a:t>Tower</a:t>
            </a:r>
            <a:r>
              <a:rPr lang="sk-SK" sz="2200" dirty="0">
                <a:latin typeface="Bookman Old Style" panose="02050604050505020204" pitchFamily="18" charset="0"/>
              </a:rPr>
              <a:t> of </a:t>
            </a:r>
            <a:r>
              <a:rPr lang="sk-SK" sz="2200" dirty="0" err="1">
                <a:latin typeface="Bookman Old Style" panose="02050604050505020204" pitchFamily="18" charset="0"/>
              </a:rPr>
              <a:t>London</a:t>
            </a:r>
            <a:r>
              <a:rPr lang="sk-SK" sz="2200" dirty="0">
                <a:latin typeface="Bookman Old Style" panose="02050604050505020204" pitchFamily="18" charset="0"/>
              </a:rPr>
              <a:t>, podľa ktorej dostal most </a:t>
            </a:r>
            <a:r>
              <a:rPr lang="sk-SK" sz="2200" dirty="0" smtClean="0">
                <a:latin typeface="Bookman Old Style" panose="02050604050505020204" pitchFamily="18" charset="0"/>
              </a:rPr>
              <a:t>meno</a:t>
            </a:r>
            <a:endParaRPr lang="sk-SK" sz="2200" b="1" dirty="0">
              <a:latin typeface="Bookman Old Style" panose="02050604050505020204" pitchFamily="18" charset="0"/>
              <a:cs typeface="MV Boli" panose="02000500030200090000" pitchFamily="2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1" y="1600200"/>
            <a:ext cx="8389457" cy="470852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1" y="1580263"/>
            <a:ext cx="8417702" cy="472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err="1">
                <a:latin typeface="MV Boli" panose="02000500030200090000" pitchFamily="2" charset="0"/>
                <a:cs typeface="MV Boli" panose="02000500030200090000" pitchFamily="2" charset="0"/>
              </a:rPr>
              <a:t>London</a:t>
            </a:r>
            <a:r>
              <a:rPr lang="sk-SK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k-SK" b="1" dirty="0" err="1">
                <a:latin typeface="MV Boli" panose="02000500030200090000" pitchFamily="2" charset="0"/>
                <a:cs typeface="MV Boli" panose="02000500030200090000" pitchFamily="2" charset="0"/>
              </a:rPr>
              <a:t>Eye</a:t>
            </a:r>
            <a:r>
              <a:rPr lang="sk-SK" dirty="0"/>
              <a:t> </a:t>
            </a:r>
            <a:endParaRPr lang="sk-SK" dirty="0" smtClean="0"/>
          </a:p>
          <a:p>
            <a:r>
              <a:rPr lang="sk-SK" sz="2200" dirty="0" smtClean="0">
                <a:latin typeface="Bookman Old Style" panose="02050604050505020204" pitchFamily="18" charset="0"/>
              </a:rPr>
              <a:t>oficiálny </a:t>
            </a:r>
            <a:r>
              <a:rPr lang="sk-SK" sz="2200" dirty="0">
                <a:latin typeface="Bookman Old Style" panose="02050604050505020204" pitchFamily="18" charset="0"/>
              </a:rPr>
              <a:t>názov </a:t>
            </a:r>
            <a:r>
              <a:rPr lang="sk-SK" sz="2200" b="1" dirty="0">
                <a:latin typeface="Bookman Old Style" panose="02050604050505020204" pitchFamily="18" charset="0"/>
              </a:rPr>
              <a:t>EDF Energy </a:t>
            </a:r>
            <a:r>
              <a:rPr lang="sk-SK" sz="2200" b="1" dirty="0" err="1">
                <a:latin typeface="Bookman Old Style" panose="02050604050505020204" pitchFamily="18" charset="0"/>
              </a:rPr>
              <a:t>London</a:t>
            </a:r>
            <a:r>
              <a:rPr lang="sk-SK" sz="2200" b="1" dirty="0">
                <a:latin typeface="Bookman Old Style" panose="02050604050505020204" pitchFamily="18" charset="0"/>
              </a:rPr>
              <a:t> </a:t>
            </a:r>
            <a:r>
              <a:rPr lang="sk-SK" sz="2200" b="1" dirty="0" err="1" smtClean="0">
                <a:latin typeface="Bookman Old Style" panose="02050604050505020204" pitchFamily="18" charset="0"/>
              </a:rPr>
              <a:t>Eye</a:t>
            </a:r>
            <a:endParaRPr lang="sk-SK" sz="2200" b="1" dirty="0" smtClean="0">
              <a:latin typeface="Bookman Old Style" panose="02050604050505020204" pitchFamily="18" charset="0"/>
            </a:endParaRPr>
          </a:p>
          <a:p>
            <a:r>
              <a:rPr lang="sk-SK" sz="2200" dirty="0" smtClean="0">
                <a:latin typeface="Bookman Old Style" panose="02050604050505020204" pitchFamily="18" charset="0"/>
              </a:rPr>
              <a:t>vyhliadkové </a:t>
            </a:r>
            <a:r>
              <a:rPr lang="sk-SK" sz="2200" dirty="0">
                <a:latin typeface="Bookman Old Style" panose="02050604050505020204" pitchFamily="18" charset="0"/>
              </a:rPr>
              <a:t>koleso v Londýne a tretie najväčšie vyhliadkové koleso na </a:t>
            </a:r>
            <a:r>
              <a:rPr lang="sk-SK" sz="2200" dirty="0" smtClean="0">
                <a:latin typeface="Bookman Old Style" panose="02050604050505020204" pitchFamily="18" charset="0"/>
              </a:rPr>
              <a:t>svete</a:t>
            </a:r>
          </a:p>
          <a:p>
            <a:r>
              <a:rPr lang="sk-SK" sz="2200" dirty="0" smtClean="0">
                <a:latin typeface="Bookman Old Style" panose="02050604050505020204" pitchFamily="18" charset="0"/>
              </a:rPr>
              <a:t>vysoké </a:t>
            </a:r>
            <a:r>
              <a:rPr lang="sk-SK" sz="2200" dirty="0">
                <a:latin typeface="Bookman Old Style" panose="02050604050505020204" pitchFamily="18" charset="0"/>
              </a:rPr>
              <a:t>135 m, </a:t>
            </a:r>
            <a:r>
              <a:rPr lang="sk-SK" sz="2200" dirty="0" smtClean="0">
                <a:latin typeface="Bookman Old Style" panose="02050604050505020204" pitchFamily="18" charset="0"/>
              </a:rPr>
              <a:t>32 kabínok</a:t>
            </a:r>
            <a:endParaRPr lang="sk-SK" sz="2200" dirty="0">
              <a:latin typeface="Bookman Old Style" panose="02050604050505020204" pitchFamily="18" charset="0"/>
            </a:endParaRPr>
          </a:p>
          <a:p>
            <a:endParaRPr lang="sk-SK" sz="22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 err="1">
                <a:latin typeface="MV Boli" panose="02000500030200090000" pitchFamily="2" charset="0"/>
                <a:cs typeface="MV Boli" panose="02000500030200090000" pitchFamily="2" charset="0"/>
              </a:rPr>
              <a:t>Elizabeth</a:t>
            </a:r>
            <a:r>
              <a:rPr lang="sk-SK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k-SK" b="1" dirty="0" err="1">
                <a:latin typeface="MV Boli" panose="02000500030200090000" pitchFamily="2" charset="0"/>
                <a:cs typeface="MV Boli" panose="02000500030200090000" pitchFamily="2" charset="0"/>
              </a:rPr>
              <a:t>Tower</a:t>
            </a:r>
            <a:r>
              <a:rPr lang="sk-SK" dirty="0"/>
              <a:t> </a:t>
            </a:r>
            <a:endParaRPr lang="sk-SK" dirty="0" smtClean="0"/>
          </a:p>
          <a:p>
            <a:r>
              <a:rPr lang="sk-SK" sz="2200" dirty="0" smtClean="0">
                <a:latin typeface="Bookman Old Style" panose="02050604050505020204" pitchFamily="18" charset="0"/>
              </a:rPr>
              <a:t>(</a:t>
            </a:r>
            <a:r>
              <a:rPr lang="sk-SK" sz="2200" dirty="0" err="1">
                <a:latin typeface="Bookman Old Style" panose="02050604050505020204" pitchFamily="18" charset="0"/>
              </a:rPr>
              <a:t>dosl</a:t>
            </a:r>
            <a:r>
              <a:rPr lang="sk-SK" sz="2200" dirty="0">
                <a:latin typeface="Bookman Old Style" panose="02050604050505020204" pitchFamily="18" charset="0"/>
              </a:rPr>
              <a:t>. </a:t>
            </a:r>
            <a:r>
              <a:rPr lang="sk-SK" sz="2200" i="1" dirty="0">
                <a:latin typeface="Bookman Old Style" panose="02050604050505020204" pitchFamily="18" charset="0"/>
              </a:rPr>
              <a:t>Alžbetina veža</a:t>
            </a:r>
            <a:r>
              <a:rPr lang="sk-SK" sz="2200" dirty="0">
                <a:latin typeface="Bookman Old Style" panose="02050604050505020204" pitchFamily="18" charset="0"/>
              </a:rPr>
              <a:t>, do r. 2012 </a:t>
            </a:r>
            <a:r>
              <a:rPr lang="sk-SK" sz="2200" b="1" dirty="0" err="1">
                <a:latin typeface="Bookman Old Style" panose="02050604050505020204" pitchFamily="18" charset="0"/>
              </a:rPr>
              <a:t>Clock</a:t>
            </a:r>
            <a:r>
              <a:rPr lang="sk-SK" sz="2200" b="1" dirty="0">
                <a:latin typeface="Bookman Old Style" panose="02050604050505020204" pitchFamily="18" charset="0"/>
              </a:rPr>
              <a:t> </a:t>
            </a:r>
            <a:r>
              <a:rPr lang="sk-SK" sz="2200" b="1" dirty="0" err="1">
                <a:latin typeface="Bookman Old Style" panose="02050604050505020204" pitchFamily="18" charset="0"/>
              </a:rPr>
              <a:t>Tower</a:t>
            </a:r>
            <a:r>
              <a:rPr lang="sk-SK" sz="2200" dirty="0">
                <a:latin typeface="Bookman Old Style" panose="02050604050505020204" pitchFamily="18" charset="0"/>
              </a:rPr>
              <a:t>, </a:t>
            </a:r>
            <a:r>
              <a:rPr lang="sk-SK" sz="2200" dirty="0" err="1">
                <a:latin typeface="Bookman Old Style" panose="02050604050505020204" pitchFamily="18" charset="0"/>
              </a:rPr>
              <a:t>dosl</a:t>
            </a:r>
            <a:r>
              <a:rPr lang="sk-SK" sz="2200" dirty="0">
                <a:latin typeface="Bookman Old Style" panose="02050604050505020204" pitchFamily="18" charset="0"/>
              </a:rPr>
              <a:t>. </a:t>
            </a:r>
            <a:r>
              <a:rPr lang="sk-SK" sz="2200" i="1" dirty="0">
                <a:latin typeface="Bookman Old Style" panose="02050604050505020204" pitchFamily="18" charset="0"/>
              </a:rPr>
              <a:t>Hodinová veža</a:t>
            </a:r>
            <a:r>
              <a:rPr lang="sk-SK" sz="2200" dirty="0">
                <a:latin typeface="Bookman Old Style" panose="02050604050505020204" pitchFamily="18" charset="0"/>
              </a:rPr>
              <a:t>) </a:t>
            </a:r>
            <a:endParaRPr lang="sk-SK" sz="2200" dirty="0" smtClean="0">
              <a:latin typeface="Bookman Old Style" panose="02050604050505020204" pitchFamily="18" charset="0"/>
            </a:endParaRPr>
          </a:p>
          <a:p>
            <a:r>
              <a:rPr lang="sk-SK" sz="2200" dirty="0" smtClean="0">
                <a:latin typeface="Bookman Old Style" panose="02050604050505020204" pitchFamily="18" charset="0"/>
              </a:rPr>
              <a:t>veža </a:t>
            </a:r>
            <a:r>
              <a:rPr lang="sk-SK" sz="2200" dirty="0">
                <a:latin typeface="Bookman Old Style" panose="02050604050505020204" pitchFamily="18" charset="0"/>
              </a:rPr>
              <a:t>na severovýchodnom </a:t>
            </a:r>
            <a:r>
              <a:rPr lang="sk-SK" sz="2200" dirty="0" smtClean="0">
                <a:latin typeface="Bookman Old Style" panose="02050604050505020204" pitchFamily="18" charset="0"/>
              </a:rPr>
              <a:t>konci </a:t>
            </a:r>
            <a:r>
              <a:rPr lang="sk-SK" sz="2200" dirty="0" err="1" smtClean="0">
                <a:latin typeface="Bookman Old Style" panose="02050604050505020204" pitchFamily="18" charset="0"/>
              </a:rPr>
              <a:t>Westminsterského</a:t>
            </a:r>
            <a:r>
              <a:rPr lang="sk-SK" sz="2200" dirty="0" smtClean="0">
                <a:latin typeface="Bookman Old Style" panose="02050604050505020204" pitchFamily="18" charset="0"/>
              </a:rPr>
              <a:t> paláca</a:t>
            </a:r>
            <a:endParaRPr lang="sk-SK" sz="2200" dirty="0">
              <a:latin typeface="Bookman Old Style" panose="02050604050505020204" pitchFamily="18" charset="0"/>
            </a:endParaRP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3" y="0"/>
            <a:ext cx="3852333" cy="6858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33" y="0"/>
            <a:ext cx="385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2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MV Boli" panose="02000500030200090000" pitchFamily="2" charset="0"/>
                <a:cs typeface="MV Boli" panose="02000500030200090000" pitchFamily="2" charset="0"/>
              </a:rPr>
              <a:t>3.</a:t>
            </a:r>
            <a:endParaRPr lang="sk-SK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Štadión FC </a:t>
            </a:r>
            <a:r>
              <a:rPr lang="sk-SK" sz="2800" b="1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Chelsea</a:t>
            </a:r>
            <a:endParaRPr lang="sk-SK" sz="28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sk-SK" sz="2200" dirty="0" err="1">
                <a:latin typeface="Bookman Old Style" panose="02050604050505020204" pitchFamily="18" charset="0"/>
              </a:rPr>
              <a:t>Chelsea</a:t>
            </a:r>
            <a:r>
              <a:rPr lang="sk-SK" sz="2200" dirty="0">
                <a:latin typeface="Bookman Old Style" panose="02050604050505020204" pitchFamily="18" charset="0"/>
              </a:rPr>
              <a:t> je jediným anglickým klubom z Londýna, ktorý vyhral Ligu majstrov </a:t>
            </a:r>
            <a:r>
              <a:rPr lang="sk-SK" sz="2200" dirty="0" smtClean="0">
                <a:latin typeface="Bookman Old Style" panose="02050604050505020204" pitchFamily="18" charset="0"/>
              </a:rPr>
              <a:t>UEFA</a:t>
            </a:r>
            <a:endParaRPr lang="sk-SK" sz="2200" dirty="0">
              <a:latin typeface="Bookman Old Style" panose="02050604050505020204" pitchFamily="18" charset="0"/>
            </a:endParaRPr>
          </a:p>
          <a:p>
            <a:r>
              <a:rPr lang="en-US" sz="2400" i="1" dirty="0">
                <a:latin typeface="Bookman Old Style" panose="02050604050505020204" pitchFamily="18" charset="0"/>
              </a:rPr>
              <a:t>The Pensioners</a:t>
            </a:r>
            <a:r>
              <a:rPr lang="en-US" sz="2400" dirty="0">
                <a:latin typeface="Bookman Old Style" panose="02050604050505020204" pitchFamily="18" charset="0"/>
              </a:rPr>
              <a:t> (do </a:t>
            </a:r>
            <a:r>
              <a:rPr lang="en-US" sz="2400" dirty="0" smtClean="0">
                <a:latin typeface="Bookman Old Style" panose="02050604050505020204" pitchFamily="18" charset="0"/>
              </a:rPr>
              <a:t>1952)</a:t>
            </a:r>
            <a:endParaRPr lang="sk-SK" sz="2400" dirty="0" smtClean="0">
              <a:latin typeface="Bookman Old Style" panose="02050604050505020204" pitchFamily="18" charset="0"/>
            </a:endParaRPr>
          </a:p>
          <a:p>
            <a:r>
              <a:rPr lang="en-US" sz="2400" i="1" dirty="0" smtClean="0">
                <a:latin typeface="Bookman Old Style" panose="02050604050505020204" pitchFamily="18" charset="0"/>
              </a:rPr>
              <a:t>The </a:t>
            </a:r>
            <a:r>
              <a:rPr lang="en-US" sz="2400" i="1" dirty="0">
                <a:latin typeface="Bookman Old Style" panose="02050604050505020204" pitchFamily="18" charset="0"/>
              </a:rPr>
              <a:t>Blues</a:t>
            </a:r>
            <a:r>
              <a:rPr lang="en-US" sz="2400" dirty="0">
                <a:latin typeface="Bookman Old Style" panose="02050604050505020204" pitchFamily="18" charset="0"/>
              </a:rPr>
              <a:t> (</a:t>
            </a:r>
            <a:r>
              <a:rPr lang="en-US" sz="2400" dirty="0" err="1">
                <a:latin typeface="Bookman Old Style" panose="02050604050505020204" pitchFamily="18" charset="0"/>
              </a:rPr>
              <a:t>súčasnosť</a:t>
            </a:r>
            <a:r>
              <a:rPr lang="en-US" sz="2400" dirty="0">
                <a:latin typeface="Bookman Old Style" panose="02050604050505020204" pitchFamily="18" charset="0"/>
              </a:rPr>
              <a:t>)</a:t>
            </a:r>
            <a:endParaRPr lang="sk-SK" sz="2400" dirty="0">
              <a:latin typeface="Bookman Old Style" panose="02050604050505020204" pitchFamily="18" charset="0"/>
            </a:endParaRPr>
          </a:p>
          <a:p>
            <a:endParaRPr lang="sk-SK" sz="2200" dirty="0" smtClean="0">
              <a:latin typeface="Bookman Old Style" panose="02050604050505020204" pitchFamily="18" charset="0"/>
            </a:endParaRPr>
          </a:p>
          <a:p>
            <a:endParaRPr lang="sk-SK" sz="2200" dirty="0">
              <a:latin typeface="Bookman Old Style" panose="02050604050505020204" pitchFamily="18" charset="0"/>
            </a:endParaRPr>
          </a:p>
          <a:p>
            <a:endParaRPr lang="sk-SK" sz="2800" b="1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sk-SK" sz="2800" b="1" dirty="0">
              <a:latin typeface="Bookman Old Style" panose="02050604050505020204" pitchFamily="18" charset="0"/>
              <a:cs typeface="MV Boli" panose="02000500030200090000" pitchFamily="2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778"/>
            <a:ext cx="9144000" cy="513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0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15616" y="3244334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sk-SK" sz="4000" b="1" dirty="0" smtClean="0">
                <a:latin typeface="Bookman Old Style" panose="02050604050505020204" pitchFamily="18" charset="0"/>
                <a:cs typeface="MV Boli" panose="02000500030200090000" pitchFamily="2" charset="0"/>
              </a:rPr>
              <a:t>Ďakujem za pozornosť</a:t>
            </a:r>
            <a:endParaRPr lang="sk-SK" sz="4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103</Words>
  <Application>Microsoft Office PowerPoint</Application>
  <PresentationFormat>Prezentácia na obrazovke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MV Boli</vt:lpstr>
      <vt:lpstr>Motív Office</vt:lpstr>
      <vt:lpstr>Londýn v mojich očiach</vt:lpstr>
      <vt:lpstr>Téma Londýn a ja</vt:lpstr>
      <vt:lpstr>História Londýna v skratke</vt:lpstr>
      <vt:lpstr>Moje tri dni v Londýne</vt:lpstr>
      <vt:lpstr>1. </vt:lpstr>
      <vt:lpstr>2.</vt:lpstr>
      <vt:lpstr>3.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Londýn</dc:title>
  <dc:creator>kika</dc:creator>
  <cp:lastModifiedBy>Herbrysaci</cp:lastModifiedBy>
  <cp:revision>20</cp:revision>
  <dcterms:created xsi:type="dcterms:W3CDTF">2014-06-01T09:56:33Z</dcterms:created>
  <dcterms:modified xsi:type="dcterms:W3CDTF">2014-06-04T11:31:56Z</dcterms:modified>
</cp:coreProperties>
</file>